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1"/>
  </p:notesMasterIdLst>
  <p:handoutMasterIdLst>
    <p:handoutMasterId r:id="rId52"/>
  </p:handoutMasterIdLst>
  <p:sldIdLst>
    <p:sldId id="759" r:id="rId2"/>
    <p:sldId id="831" r:id="rId3"/>
    <p:sldId id="847" r:id="rId4"/>
    <p:sldId id="846" r:id="rId5"/>
    <p:sldId id="845" r:id="rId6"/>
    <p:sldId id="848" r:id="rId7"/>
    <p:sldId id="835" r:id="rId8"/>
    <p:sldId id="870" r:id="rId9"/>
    <p:sldId id="840" r:id="rId10"/>
    <p:sldId id="832" r:id="rId11"/>
    <p:sldId id="837" r:id="rId12"/>
    <p:sldId id="833" r:id="rId13"/>
    <p:sldId id="843" r:id="rId14"/>
    <p:sldId id="849" r:id="rId15"/>
    <p:sldId id="842" r:id="rId16"/>
    <p:sldId id="853" r:id="rId17"/>
    <p:sldId id="854" r:id="rId18"/>
    <p:sldId id="856" r:id="rId19"/>
    <p:sldId id="855" r:id="rId20"/>
    <p:sldId id="858" r:id="rId21"/>
    <p:sldId id="859" r:id="rId22"/>
    <p:sldId id="860" r:id="rId23"/>
    <p:sldId id="862" r:id="rId24"/>
    <p:sldId id="863" r:id="rId25"/>
    <p:sldId id="865" r:id="rId26"/>
    <p:sldId id="866" r:id="rId27"/>
    <p:sldId id="867" r:id="rId28"/>
    <p:sldId id="869" r:id="rId29"/>
    <p:sldId id="868" r:id="rId30"/>
    <p:sldId id="871" r:id="rId31"/>
    <p:sldId id="857" r:id="rId32"/>
    <p:sldId id="850" r:id="rId33"/>
    <p:sldId id="834" r:id="rId34"/>
    <p:sldId id="873" r:id="rId35"/>
    <p:sldId id="874" r:id="rId36"/>
    <p:sldId id="875" r:id="rId37"/>
    <p:sldId id="876" r:id="rId38"/>
    <p:sldId id="877" r:id="rId39"/>
    <p:sldId id="878" r:id="rId40"/>
    <p:sldId id="879" r:id="rId41"/>
    <p:sldId id="880" r:id="rId42"/>
    <p:sldId id="881" r:id="rId43"/>
    <p:sldId id="882" r:id="rId44"/>
    <p:sldId id="883" r:id="rId45"/>
    <p:sldId id="884" r:id="rId46"/>
    <p:sldId id="852" r:id="rId47"/>
    <p:sldId id="851" r:id="rId48"/>
    <p:sldId id="872" r:id="rId49"/>
    <p:sldId id="885" r:id="rId50"/>
  </p:sldIdLst>
  <p:sldSz cx="9144000" cy="6858000" type="screen4x3"/>
  <p:notesSz cx="7099300" cy="10234613"/>
  <p:defaultTextStyle>
    <a:defPPr>
      <a:defRPr lang="ja-JP"/>
    </a:defPPr>
    <a:lvl1pPr algn="l" rtl="0" fontAlgn="base">
      <a:spcBef>
        <a:spcPct val="0"/>
      </a:spcBef>
      <a:spcAft>
        <a:spcPct val="0"/>
      </a:spcAft>
      <a:defRPr kumimoji="1" sz="1400"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sz="1400"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sz="1400"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sz="1400"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sz="1400"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sz="1400"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sz="1400"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sz="1400"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sz="1400" kern="1200">
        <a:solidFill>
          <a:schemeClr val="tx1"/>
        </a:solidFill>
        <a:latin typeface="Arial" pitchFamily="34" charset="0"/>
        <a:ea typeface="ＭＳ Ｐゴシック" pitchFamily="50" charset="-128"/>
        <a:cs typeface="+mn-cs"/>
      </a:defRPr>
    </a:lvl9pPr>
  </p:defaultTextStyle>
  <p:extLst>
    <p:ext uri="{521415D9-36F7-43E2-AB2F-B90AF26B5E84}">
      <p14:sectionLst xmlns:p14="http://schemas.microsoft.com/office/powerpoint/2010/main">
        <p14:section name="タイトルなしのセクション" id="{5DA08108-DE30-4FD6-BBD4-F3842C9C8446}">
          <p14:sldIdLst>
            <p14:sldId id="759"/>
            <p14:sldId id="831"/>
            <p14:sldId id="847"/>
            <p14:sldId id="846"/>
            <p14:sldId id="845"/>
            <p14:sldId id="848"/>
            <p14:sldId id="835"/>
            <p14:sldId id="870"/>
            <p14:sldId id="840"/>
            <p14:sldId id="832"/>
            <p14:sldId id="837"/>
            <p14:sldId id="833"/>
            <p14:sldId id="843"/>
            <p14:sldId id="849"/>
            <p14:sldId id="842"/>
            <p14:sldId id="853"/>
            <p14:sldId id="854"/>
            <p14:sldId id="856"/>
            <p14:sldId id="855"/>
            <p14:sldId id="858"/>
            <p14:sldId id="859"/>
            <p14:sldId id="860"/>
            <p14:sldId id="862"/>
            <p14:sldId id="863"/>
            <p14:sldId id="865"/>
            <p14:sldId id="866"/>
            <p14:sldId id="867"/>
            <p14:sldId id="869"/>
            <p14:sldId id="868"/>
            <p14:sldId id="871"/>
            <p14:sldId id="857"/>
            <p14:sldId id="850"/>
            <p14:sldId id="834"/>
            <p14:sldId id="873"/>
            <p14:sldId id="874"/>
            <p14:sldId id="875"/>
            <p14:sldId id="876"/>
            <p14:sldId id="877"/>
            <p14:sldId id="878"/>
            <p14:sldId id="879"/>
            <p14:sldId id="880"/>
            <p14:sldId id="881"/>
            <p14:sldId id="882"/>
            <p14:sldId id="883"/>
            <p14:sldId id="884"/>
            <p14:sldId id="852"/>
            <p14:sldId id="851"/>
            <p14:sldId id="872"/>
            <p14:sldId id="885"/>
          </p14:sldIdLst>
        </p14:section>
      </p14:sectionLst>
    </p:ext>
    <p:ext uri="{EFAFB233-063F-42B5-8137-9DF3F51BA10A}">
      <p15:sldGuideLst xmlns:p15="http://schemas.microsoft.com/office/powerpoint/2012/main">
        <p15:guide id="1" orient="horz" pos="1593" userDrawn="1">
          <p15:clr>
            <a:srgbClr val="A4A3A4"/>
          </p15:clr>
        </p15:guide>
        <p15:guide id="2" pos="2880">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00"/>
    <a:srgbClr val="008080"/>
    <a:srgbClr val="FFCCFF"/>
    <a:srgbClr val="CCFFFF"/>
    <a:srgbClr val="FFFFCC"/>
    <a:srgbClr val="FFCC00"/>
    <a:srgbClr val="EAEAEA"/>
    <a:srgbClr val="FFCC66"/>
    <a:srgbClr val="FF9900"/>
    <a:srgbClr val="99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テーマ スタイル 1 - アクセント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2833802-FEF1-4C79-8D5D-14CF1EAF98D9}" styleName="淡色スタイル 2 - アクセント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0A1B5D5-9B99-4C35-A422-299274C87663}" styleName="中間スタイル 1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31" autoAdjust="0"/>
    <p:restoredTop sz="96679" autoAdjust="0"/>
  </p:normalViewPr>
  <p:slideViewPr>
    <p:cSldViewPr snapToObjects="1">
      <p:cViewPr>
        <p:scale>
          <a:sx n="70" d="100"/>
          <a:sy n="70" d="100"/>
        </p:scale>
        <p:origin x="1104" y="150"/>
      </p:cViewPr>
      <p:guideLst>
        <p:guide orient="horz" pos="1593"/>
        <p:guide pos="2880"/>
      </p:guideLst>
    </p:cSldViewPr>
  </p:slideViewPr>
  <p:notesTextViewPr>
    <p:cViewPr>
      <p:scale>
        <a:sx n="100" d="100"/>
        <a:sy n="100" d="100"/>
      </p:scale>
      <p:origin x="0" y="0"/>
    </p:cViewPr>
  </p:notesTextViewPr>
  <p:sorterViewPr>
    <p:cViewPr varScale="1">
      <p:scale>
        <a:sx n="1" d="1"/>
        <a:sy n="1" d="1"/>
      </p:scale>
      <p:origin x="0" y="-3306"/>
    </p:cViewPr>
  </p:sorterViewPr>
  <p:notesViewPr>
    <p:cSldViewPr snapToObjects="1">
      <p:cViewPr varScale="1">
        <p:scale>
          <a:sx n="91" d="100"/>
          <a:sy n="91" d="100"/>
        </p:scale>
        <p:origin x="-2778" y="-96"/>
      </p:cViewPr>
      <p:guideLst>
        <p:guide orient="horz" pos="3223"/>
        <p:guide pos="2236"/>
      </p:guideLst>
    </p:cSldViewPr>
  </p:notesViewPr>
  <p:gridSpacing cx="45005" cy="45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31" tIns="49515" rIns="99031" bIns="49515" numCol="1" anchor="t" anchorCtr="0" compatLnSpc="1">
            <a:prstTxWarp prst="textNoShape">
              <a:avLst/>
            </a:prstTxWarp>
          </a:bodyPr>
          <a:lstStyle>
            <a:lvl1pPr algn="l" defTabSz="990600">
              <a:defRPr sz="1300">
                <a:latin typeface="Arial" charset="0"/>
                <a:ea typeface="ＭＳ Ｐゴシック" pitchFamily="50" charset="-128"/>
              </a:defRPr>
            </a:lvl1pPr>
          </a:lstStyle>
          <a:p>
            <a:pPr>
              <a:defRPr/>
            </a:pPr>
            <a:endParaRPr lang="en-US" altLang="ja-JP"/>
          </a:p>
        </p:txBody>
      </p:sp>
      <p:sp>
        <p:nvSpPr>
          <p:cNvPr id="6147"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9031" tIns="49515" rIns="99031" bIns="49515" numCol="1" anchor="t" anchorCtr="0" compatLnSpc="1">
            <a:prstTxWarp prst="textNoShape">
              <a:avLst/>
            </a:prstTxWarp>
          </a:bodyPr>
          <a:lstStyle>
            <a:lvl1pPr algn="r" defTabSz="990600">
              <a:defRPr sz="1300">
                <a:latin typeface="Arial" charset="0"/>
                <a:ea typeface="ＭＳ Ｐゴシック" pitchFamily="50" charset="-128"/>
              </a:defRPr>
            </a:lvl1pPr>
          </a:lstStyle>
          <a:p>
            <a:pPr>
              <a:defRPr/>
            </a:pPr>
            <a:endParaRPr lang="en-US" altLang="ja-JP"/>
          </a:p>
        </p:txBody>
      </p:sp>
      <p:sp>
        <p:nvSpPr>
          <p:cNvPr id="6148"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9031" tIns="49515" rIns="99031" bIns="49515" numCol="1" anchor="b" anchorCtr="0" compatLnSpc="1">
            <a:prstTxWarp prst="textNoShape">
              <a:avLst/>
            </a:prstTxWarp>
          </a:bodyPr>
          <a:lstStyle>
            <a:lvl1pPr algn="l" defTabSz="990600">
              <a:defRPr sz="1300">
                <a:latin typeface="Arial" charset="0"/>
                <a:ea typeface="ＭＳ Ｐゴシック" pitchFamily="50" charset="-128"/>
              </a:defRPr>
            </a:lvl1pPr>
          </a:lstStyle>
          <a:p>
            <a:pPr>
              <a:defRPr/>
            </a:pPr>
            <a:endParaRPr lang="en-US" altLang="ja-JP"/>
          </a:p>
        </p:txBody>
      </p:sp>
      <p:sp>
        <p:nvSpPr>
          <p:cNvPr id="6149"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9031" tIns="49515" rIns="99031" bIns="49515" numCol="1" anchor="b" anchorCtr="0" compatLnSpc="1">
            <a:prstTxWarp prst="textNoShape">
              <a:avLst/>
            </a:prstTxWarp>
          </a:bodyPr>
          <a:lstStyle>
            <a:lvl1pPr algn="r" defTabSz="990600">
              <a:defRPr sz="1300">
                <a:latin typeface="Arial" charset="0"/>
                <a:ea typeface="ＭＳ Ｐゴシック" pitchFamily="50" charset="-128"/>
              </a:defRPr>
            </a:lvl1pPr>
          </a:lstStyle>
          <a:p>
            <a:pPr>
              <a:defRPr/>
            </a:pPr>
            <a:fld id="{B1FAE83B-1B1C-4587-8C60-AA3E536CA286}" type="slidenum">
              <a:rPr lang="en-US" altLang="ja-JP"/>
              <a:pPr>
                <a:defRPr/>
              </a:pPr>
              <a:t>‹#›</a:t>
            </a:fld>
            <a:endParaRPr lang="en-US" altLang="ja-JP"/>
          </a:p>
        </p:txBody>
      </p:sp>
      <p:pic>
        <p:nvPicPr>
          <p:cNvPr id="112646" name="Picture 6" descr="j-yoko1"/>
          <p:cNvPicPr>
            <a:picLocks noChangeAspect="1" noChangeArrowheads="1"/>
          </p:cNvPicPr>
          <p:nvPr/>
        </p:nvPicPr>
        <p:blipFill>
          <a:blip r:embed="rId2" cstate="print"/>
          <a:srcRect/>
          <a:stretch>
            <a:fillRect/>
          </a:stretch>
        </p:blipFill>
        <p:spPr bwMode="auto">
          <a:xfrm>
            <a:off x="0" y="0"/>
            <a:ext cx="2198688" cy="174625"/>
          </a:xfrm>
          <a:prstGeom prst="rect">
            <a:avLst/>
          </a:prstGeom>
          <a:noFill/>
          <a:ln w="9525">
            <a:noFill/>
            <a:miter lim="800000"/>
            <a:headEnd/>
            <a:tailEnd/>
          </a:ln>
        </p:spPr>
      </p:pic>
    </p:spTree>
    <p:extLst>
      <p:ext uri="{BB962C8B-B14F-4D97-AF65-F5344CB8AC3E}">
        <p14:creationId xmlns:p14="http://schemas.microsoft.com/office/powerpoint/2010/main" val="23535432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31" tIns="49515" rIns="99031" bIns="49515" numCol="1" anchor="t" anchorCtr="0" compatLnSpc="1">
            <a:prstTxWarp prst="textNoShape">
              <a:avLst/>
            </a:prstTxWarp>
          </a:bodyPr>
          <a:lstStyle>
            <a:lvl1pPr algn="l" defTabSz="990600">
              <a:defRPr sz="1300">
                <a:latin typeface="Arial" charset="0"/>
                <a:ea typeface="ＭＳ Ｐゴシック" pitchFamily="50" charset="-128"/>
              </a:defRPr>
            </a:lvl1pPr>
          </a:lstStyle>
          <a:p>
            <a:pPr>
              <a:defRPr/>
            </a:pPr>
            <a:endParaRPr lang="en-US" altLang="ja-JP"/>
          </a:p>
        </p:txBody>
      </p:sp>
      <p:sp>
        <p:nvSpPr>
          <p:cNvPr id="10243"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9031" tIns="49515" rIns="99031" bIns="49515" numCol="1" anchor="t" anchorCtr="0" compatLnSpc="1">
            <a:prstTxWarp prst="textNoShape">
              <a:avLst/>
            </a:prstTxWarp>
          </a:bodyPr>
          <a:lstStyle>
            <a:lvl1pPr algn="r" defTabSz="990600">
              <a:defRPr sz="1300">
                <a:latin typeface="Arial" charset="0"/>
                <a:ea typeface="ＭＳ Ｐゴシック" pitchFamily="50" charset="-128"/>
              </a:defRPr>
            </a:lvl1pPr>
          </a:lstStyle>
          <a:p>
            <a:pPr>
              <a:defRPr/>
            </a:pPr>
            <a:endParaRPr lang="en-US" altLang="ja-JP"/>
          </a:p>
        </p:txBody>
      </p:sp>
      <p:sp>
        <p:nvSpPr>
          <p:cNvPr id="57348" name="Rectangle 4"/>
          <p:cNvSpPr>
            <a:spLocks noGrp="1" noRot="1" noChangeAspect="1" noChangeArrowheads="1" noTextEdit="1"/>
          </p:cNvSpPr>
          <p:nvPr>
            <p:ph type="sldImg" idx="2"/>
          </p:nvPr>
        </p:nvSpPr>
        <p:spPr bwMode="auto">
          <a:xfrm>
            <a:off x="992188" y="768350"/>
            <a:ext cx="5116512" cy="3836988"/>
          </a:xfrm>
          <a:prstGeom prst="rect">
            <a:avLst/>
          </a:prstGeom>
          <a:noFill/>
          <a:ln w="9525">
            <a:solidFill>
              <a:srgbClr val="000000"/>
            </a:solidFill>
            <a:miter lim="800000"/>
            <a:headEnd/>
            <a:tailEnd/>
          </a:ln>
        </p:spPr>
      </p:sp>
      <p:sp>
        <p:nvSpPr>
          <p:cNvPr id="10245"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9031" tIns="49515" rIns="99031" bIns="4951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9031" tIns="49515" rIns="99031" bIns="49515" numCol="1" anchor="b" anchorCtr="0" compatLnSpc="1">
            <a:prstTxWarp prst="textNoShape">
              <a:avLst/>
            </a:prstTxWarp>
          </a:bodyPr>
          <a:lstStyle>
            <a:lvl1pPr algn="l" defTabSz="990600">
              <a:defRPr sz="1300">
                <a:latin typeface="Arial" charset="0"/>
                <a:ea typeface="ＭＳ Ｐゴシック" pitchFamily="50" charset="-128"/>
              </a:defRPr>
            </a:lvl1pPr>
          </a:lstStyle>
          <a:p>
            <a:pPr>
              <a:defRPr/>
            </a:pPr>
            <a:endParaRPr lang="en-US" altLang="ja-JP"/>
          </a:p>
        </p:txBody>
      </p:sp>
      <p:sp>
        <p:nvSpPr>
          <p:cNvPr id="10247"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9031" tIns="49515" rIns="99031" bIns="49515" numCol="1" anchor="b" anchorCtr="0" compatLnSpc="1">
            <a:prstTxWarp prst="textNoShape">
              <a:avLst/>
            </a:prstTxWarp>
          </a:bodyPr>
          <a:lstStyle>
            <a:lvl1pPr algn="r" defTabSz="990600">
              <a:defRPr sz="1300">
                <a:latin typeface="Arial" charset="0"/>
                <a:ea typeface="ＭＳ Ｐゴシック" pitchFamily="50" charset="-128"/>
              </a:defRPr>
            </a:lvl1pPr>
          </a:lstStyle>
          <a:p>
            <a:pPr>
              <a:defRPr/>
            </a:pPr>
            <a:fld id="{DACB80EF-043C-423A-8A7A-E2E1C4C3FCAE}" type="slidenum">
              <a:rPr lang="en-US" altLang="ja-JP"/>
              <a:pPr>
                <a:defRPr/>
              </a:pPr>
              <a:t>‹#›</a:t>
            </a:fld>
            <a:endParaRPr lang="en-US" altLang="ja-JP"/>
          </a:p>
        </p:txBody>
      </p:sp>
    </p:spTree>
    <p:extLst>
      <p:ext uri="{BB962C8B-B14F-4D97-AF65-F5344CB8AC3E}">
        <p14:creationId xmlns:p14="http://schemas.microsoft.com/office/powerpoint/2010/main" val="76004156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xmlns=""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xmlns=""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xmlns=""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xmlns=""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940584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xmlns=""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38</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xmlns=""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38</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xmlns=""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xmlns=""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016362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xmlns="" id="{0FAAD685-F078-4D50-882C-EA9FE66C29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EBF056-2113-40CF-9E76-B4EC4BE54C71}"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xmlns="" id="{42ECB9E6-4BD5-41D5-9999-E6E188037D6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0E4C92E-D21C-4565-BE53-5CBA58A62601}"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xmlns="" id="{B2E7D34D-18A2-4702-8E06-48256D8F4B66}"/>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xmlns="" id="{D435E310-95FE-4C8A-A964-CDF9237C1E8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911344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xmlns="" id="{0757A399-1FAE-4CE7-934F-FF61247CC6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AA0435-3257-4CD0-8E75-13DEF60B01E9}"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xmlns="" id="{A5EB43FC-584D-4312-8B4E-BC07D193432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5A29FB4-5625-4EA2-90EA-BEDA9B3FFD0C}"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xmlns="" id="{6E4ABF41-88A6-4380-B118-27AA6DA204AA}"/>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xmlns="" id="{24121620-18AA-4CAA-B478-78015B0983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85050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xmlns="" id="{5CA123A6-A451-4922-96A3-86CC99740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E7D1DC-8202-4AAB-B862-8EB545B9BBAB}"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xmlns="" id="{AC1EA027-F157-4B49-B8F7-A7C000B3A0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E52E991-6E41-4857-928C-EFD8C4EF21C9}"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xmlns="" id="{EDA31EE8-A191-4C5D-892E-845CDB127D2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xmlns="" id="{D3B7C7BA-9AAF-4B66-85DC-ACD3ADFEA0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47916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xmlns="" id="{7A489D8C-0A88-468A-A8D7-2F7B38D879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F88A7D-F773-4DB3-85DD-3C4A8E8C9EE0}"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xmlns="" id="{05CA8446-AA69-47A0-BCA0-CFE74F4CF74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52A8655-1077-4D26-8ED5-21435A3B141B}"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xmlns="" id="{10903B89-B5F4-4F25-B05F-9D82BB081DA3}"/>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xmlns="" id="{95F880EB-3AC8-47D0-8ACB-782D20C474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732898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xmlns=""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xmlns=""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xmlns=""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xmlns=""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26987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xmlns="" id="{64BBD24D-EFF8-4BBC-B6BD-FA127D1EDB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D0D0653-4A91-4DF4-9A66-E8543574130D}"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xmlns="" id="{9DE320BE-C7B3-4041-B0A5-0F884600BD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8A0CE8-5216-4782-AE73-411E846510D0}"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xmlns="" id="{072E7729-51B5-46E5-AB84-7173E125DA16}"/>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xmlns="" id="{DFC418C1-62EC-466F-A5F0-BE1A268EB7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70458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xmlns="" id="{0FAAD685-F078-4D50-882C-EA9FE66C29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EBF056-2113-40CF-9E76-B4EC4BE54C71}"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xmlns="" id="{42ECB9E6-4BD5-41D5-9999-E6E188037D6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0E4C92E-D21C-4565-BE53-5CBA58A62601}"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xmlns="" id="{B2E7D34D-18A2-4702-8E06-48256D8F4B66}"/>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xmlns="" id="{D435E310-95FE-4C8A-A964-CDF9237C1E8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55722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xmlns="" id="{0757A399-1FAE-4CE7-934F-FF61247CC6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AA0435-3257-4CD0-8E75-13DEF60B01E9}" type="slidenum">
              <a:rPr lang="en-US" altLang="ja-JP" sz="1300" smtClean="0">
                <a:ea typeface="ＭＳ Ｐゴシック" panose="020B0600070205080204" pitchFamily="50" charset="-128"/>
              </a:rPr>
              <a:pPr>
                <a:spcBef>
                  <a:spcPct val="0"/>
                </a:spcBef>
              </a:pPr>
              <a:t>35</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xmlns="" id="{A5EB43FC-584D-4312-8B4E-BC07D193432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5A29FB4-5625-4EA2-90EA-BEDA9B3FFD0C}" type="slidenum">
              <a:rPr lang="en-US" altLang="ja-JP" sz="1300">
                <a:ea typeface="ＭＳ Ｐゴシック" panose="020B0600070205080204" pitchFamily="50" charset="-128"/>
              </a:rPr>
              <a:pPr algn="r" eaLnBrk="1" hangingPunct="1">
                <a:spcBef>
                  <a:spcPct val="0"/>
                </a:spcBef>
              </a:pPr>
              <a:t>35</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xmlns="" id="{6E4ABF41-88A6-4380-B118-27AA6DA204AA}"/>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xmlns="" id="{24121620-18AA-4CAA-B478-78015B0983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474595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xmlns="" id="{5CA123A6-A451-4922-96A3-86CC99740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E7D1DC-8202-4AAB-B862-8EB545B9BBAB}" type="slidenum">
              <a:rPr lang="en-US" altLang="ja-JP" sz="1300" smtClean="0">
                <a:ea typeface="ＭＳ Ｐゴシック" panose="020B0600070205080204" pitchFamily="50" charset="-128"/>
              </a:rPr>
              <a:pPr>
                <a:spcBef>
                  <a:spcPct val="0"/>
                </a:spcBef>
              </a:pPr>
              <a:t>37</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xmlns="" id="{AC1EA027-F157-4B49-B8F7-A7C000B3A0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E52E991-6E41-4857-928C-EFD8C4EF21C9}" type="slidenum">
              <a:rPr lang="en-US" altLang="ja-JP" sz="1300">
                <a:ea typeface="ＭＳ Ｐゴシック" panose="020B0600070205080204" pitchFamily="50" charset="-128"/>
              </a:rPr>
              <a:pPr algn="r" eaLnBrk="1" hangingPunct="1">
                <a:spcBef>
                  <a:spcPct val="0"/>
                </a:spcBef>
              </a:pPr>
              <a:t>37</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xmlns="" id="{EDA31EE8-A191-4C5D-892E-845CDB127D2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xmlns="" id="{D3B7C7BA-9AAF-4B66-85DC-ACD3ADFEA0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599579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p:cNvSpPr>
            <a:spLocks noGrp="1" noChangeArrowheads="1"/>
          </p:cNvSpPr>
          <p:nvPr>
            <p:ph type="sldNum" sz="quarter" idx="10"/>
          </p:nvPr>
        </p:nvSpPr>
        <p:spPr>
          <a:ln/>
        </p:spPr>
        <p:txBody>
          <a:bodyPr/>
          <a:lstStyle>
            <a:lvl1pPr>
              <a:defRPr/>
            </a:lvl1pPr>
          </a:lstStyle>
          <a:p>
            <a:pPr>
              <a:defRPr/>
            </a:pPr>
            <a:fld id="{716961BE-B3C9-4660-8233-3C9425FC9853}" type="slidenum">
              <a:rPr lang="en-US" altLang="ja-JP"/>
              <a:pPr>
                <a:defRPr/>
              </a:pPr>
              <a:t>‹#›</a:t>
            </a:fld>
            <a:endParaRPr lang="en-US" altLang="ja-JP"/>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p:cNvSpPr>
            <a:spLocks noGrp="1" noChangeArrowheads="1"/>
          </p:cNvSpPr>
          <p:nvPr>
            <p:ph type="sldNum" sz="quarter" idx="10"/>
          </p:nvPr>
        </p:nvSpPr>
        <p:spPr>
          <a:ln/>
        </p:spPr>
        <p:txBody>
          <a:bodyPr/>
          <a:lstStyle>
            <a:lvl1pPr>
              <a:defRPr/>
            </a:lvl1pPr>
          </a:lstStyle>
          <a:p>
            <a:pPr>
              <a:defRPr/>
            </a:pPr>
            <a:fld id="{912D450D-06CE-436F-BE4E-031FAB593AF9}" type="slidenum">
              <a:rPr lang="en-US" altLang="ja-JP"/>
              <a:pPr>
                <a:defRPr/>
              </a:pPr>
              <a:t>‹#›</a:t>
            </a:fld>
            <a:endParaRPr lang="en-US" altLang="ja-JP"/>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p:cNvSpPr>
            <a:spLocks noGrp="1" noChangeArrowheads="1"/>
          </p:cNvSpPr>
          <p:nvPr>
            <p:ph type="sldNum" sz="quarter" idx="10"/>
          </p:nvPr>
        </p:nvSpPr>
        <p:spPr>
          <a:ln/>
        </p:spPr>
        <p:txBody>
          <a:bodyPr/>
          <a:lstStyle>
            <a:lvl1pPr>
              <a:defRPr/>
            </a:lvl1pPr>
          </a:lstStyle>
          <a:p>
            <a:pPr>
              <a:defRPr/>
            </a:pPr>
            <a:fld id="{993E7AF5-E0E3-4747-A5B1-4EC03106ACEE}" type="slidenum">
              <a:rPr lang="en-US" altLang="ja-JP"/>
              <a:pPr>
                <a:defRPr/>
              </a:pPr>
              <a:t>‹#›</a:t>
            </a:fld>
            <a:endParaRPr lang="en-US" altLang="ja-JP"/>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p:cNvSpPr>
            <a:spLocks noGrp="1" noChangeArrowheads="1"/>
          </p:cNvSpPr>
          <p:nvPr>
            <p:ph type="sldNum" sz="quarter" idx="10"/>
          </p:nvPr>
        </p:nvSpPr>
        <p:spPr>
          <a:ln/>
        </p:spPr>
        <p:txBody>
          <a:bodyPr/>
          <a:lstStyle>
            <a:lvl1pPr>
              <a:defRPr/>
            </a:lvl1pPr>
          </a:lstStyle>
          <a:p>
            <a:pPr>
              <a:defRPr/>
            </a:pPr>
            <a:fld id="{6925D0C4-B9BC-43A9-9911-D213867028A6}" type="slidenum">
              <a:rPr lang="en-US" altLang="ja-JP"/>
              <a:pPr>
                <a:defRPr/>
              </a:pPr>
              <a:t>‹#›</a:t>
            </a:fld>
            <a:endParaRPr lang="en-US" altLang="ja-JP"/>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a:p>
        </p:txBody>
      </p:sp>
      <p:sp>
        <p:nvSpPr>
          <p:cNvPr id="4" name="Rectangle 19"/>
          <p:cNvSpPr>
            <a:spLocks noGrp="1" noChangeArrowheads="1"/>
          </p:cNvSpPr>
          <p:nvPr>
            <p:ph type="sldNum" sz="quarter" idx="10"/>
          </p:nvPr>
        </p:nvSpPr>
        <p:spPr>
          <a:ln/>
        </p:spPr>
        <p:txBody>
          <a:bodyPr/>
          <a:lstStyle>
            <a:lvl1pPr>
              <a:defRPr/>
            </a:lvl1pPr>
          </a:lstStyle>
          <a:p>
            <a:pPr>
              <a:defRPr/>
            </a:pPr>
            <a:fld id="{3525EA4B-19F6-4CC4-9124-AA0750B5D478}" type="slidenum">
              <a:rPr lang="en-US" altLang="ja-JP"/>
              <a:pPr>
                <a:defRPr/>
              </a:pPr>
              <a:t>‹#›</a:t>
            </a:fld>
            <a:endParaRPr lang="en-US" altLang="ja-JP"/>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p:cNvSpPr>
            <a:spLocks noGrp="1" noChangeArrowheads="1"/>
          </p:cNvSpPr>
          <p:nvPr>
            <p:ph type="sldNum" sz="quarter" idx="10"/>
          </p:nvPr>
        </p:nvSpPr>
        <p:spPr>
          <a:ln/>
        </p:spPr>
        <p:txBody>
          <a:bodyPr/>
          <a:lstStyle>
            <a:lvl1pPr>
              <a:defRPr/>
            </a:lvl1pPr>
          </a:lstStyle>
          <a:p>
            <a:pPr>
              <a:defRPr/>
            </a:pPr>
            <a:fld id="{40773EB8-B066-46F3-955F-6E782D844949}" type="slidenum">
              <a:rPr lang="en-US" altLang="ja-JP"/>
              <a:pPr>
                <a:defRPr/>
              </a:pPr>
              <a:t>‹#›</a:t>
            </a:fld>
            <a:endParaRPr lang="en-US" altLang="ja-JP"/>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p:cNvSpPr>
            <a:spLocks noGrp="1" noChangeArrowheads="1"/>
          </p:cNvSpPr>
          <p:nvPr>
            <p:ph type="sldNum" sz="quarter" idx="10"/>
          </p:nvPr>
        </p:nvSpPr>
        <p:spPr>
          <a:ln/>
        </p:spPr>
        <p:txBody>
          <a:bodyPr/>
          <a:lstStyle>
            <a:lvl1pPr>
              <a:defRPr/>
            </a:lvl1pPr>
          </a:lstStyle>
          <a:p>
            <a:pPr>
              <a:defRPr/>
            </a:pPr>
            <a:fld id="{49EBD013-3A79-4F95-A108-BE457EBB555C}" type="slidenum">
              <a:rPr lang="en-US" altLang="ja-JP"/>
              <a:pPr>
                <a:defRPr/>
              </a:pPr>
              <a:t>‹#›</a:t>
            </a:fld>
            <a:endParaRPr lang="en-US" altLang="ja-JP"/>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p:cNvSpPr>
            <a:spLocks noGrp="1" noChangeArrowheads="1"/>
          </p:cNvSpPr>
          <p:nvPr>
            <p:ph type="sldNum" sz="quarter" idx="10"/>
          </p:nvPr>
        </p:nvSpPr>
        <p:spPr>
          <a:ln/>
        </p:spPr>
        <p:txBody>
          <a:bodyPr/>
          <a:lstStyle>
            <a:lvl1pPr>
              <a:defRPr/>
            </a:lvl1pPr>
          </a:lstStyle>
          <a:p>
            <a:pPr>
              <a:defRPr/>
            </a:pPr>
            <a:fld id="{77E565F4-76CD-4366-82A8-6C95C493CADE}" type="slidenum">
              <a:rPr lang="en-US" altLang="ja-JP"/>
              <a:pPr>
                <a:defRPr/>
              </a:pPr>
              <a:t>‹#›</a:t>
            </a:fld>
            <a:endParaRPr lang="en-US" altLang="ja-JP"/>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p:cNvSpPr>
            <a:spLocks noGrp="1" noChangeArrowheads="1"/>
          </p:cNvSpPr>
          <p:nvPr>
            <p:ph type="sldNum" sz="quarter" idx="10"/>
          </p:nvPr>
        </p:nvSpPr>
        <p:spPr>
          <a:ln/>
        </p:spPr>
        <p:txBody>
          <a:bodyPr/>
          <a:lstStyle>
            <a:lvl1pPr>
              <a:defRPr/>
            </a:lvl1pPr>
          </a:lstStyle>
          <a:p>
            <a:pPr>
              <a:defRPr/>
            </a:pPr>
            <a:fld id="{CB81FDCA-429F-47E9-A371-31EE5502D7FB}" type="slidenum">
              <a:rPr lang="en-US" altLang="ja-JP"/>
              <a:pPr>
                <a:defRPr/>
              </a:pPr>
              <a:t>‹#›</a:t>
            </a:fld>
            <a:endParaRPr lang="en-US" altLang="ja-JP"/>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p:cNvSpPr>
            <a:spLocks noGrp="1" noChangeArrowheads="1"/>
          </p:cNvSpPr>
          <p:nvPr>
            <p:ph type="sldNum" sz="quarter" idx="10"/>
          </p:nvPr>
        </p:nvSpPr>
        <p:spPr>
          <a:ln/>
        </p:spPr>
        <p:txBody>
          <a:bodyPr/>
          <a:lstStyle>
            <a:lvl1pPr>
              <a:defRPr/>
            </a:lvl1pPr>
          </a:lstStyle>
          <a:p>
            <a:pPr>
              <a:defRPr/>
            </a:pPr>
            <a:fld id="{DB06C217-0850-4105-BD34-343BD29BA025}" type="slidenum">
              <a:rPr lang="en-US" altLang="ja-JP"/>
              <a:pPr>
                <a:defRPr/>
              </a:pPr>
              <a:t>‹#›</a:t>
            </a:fld>
            <a:endParaRPr lang="en-US" altLang="ja-JP"/>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p:cNvSpPr>
            <a:spLocks noGrp="1" noChangeArrowheads="1"/>
          </p:cNvSpPr>
          <p:nvPr>
            <p:ph type="sldNum" sz="quarter" idx="10"/>
          </p:nvPr>
        </p:nvSpPr>
        <p:spPr>
          <a:ln/>
        </p:spPr>
        <p:txBody>
          <a:bodyPr/>
          <a:lstStyle>
            <a:lvl1pPr>
              <a:defRPr/>
            </a:lvl1pPr>
          </a:lstStyle>
          <a:p>
            <a:pPr>
              <a:defRPr/>
            </a:pPr>
            <a:fld id="{9A928F85-AEAE-49F3-9DB0-0C772DC2D835}" type="slidenum">
              <a:rPr lang="en-US" altLang="ja-JP"/>
              <a:pPr>
                <a:defRPr/>
              </a:pPr>
              <a:t>‹#›</a:t>
            </a:fld>
            <a:endParaRPr lang="en-US" altLang="ja-JP"/>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p:cNvSpPr>
            <a:spLocks noGrp="1" noChangeArrowheads="1"/>
          </p:cNvSpPr>
          <p:nvPr>
            <p:ph type="sldNum" sz="quarter" idx="10"/>
          </p:nvPr>
        </p:nvSpPr>
        <p:spPr>
          <a:ln/>
        </p:spPr>
        <p:txBody>
          <a:bodyPr/>
          <a:lstStyle>
            <a:lvl1pPr>
              <a:defRPr/>
            </a:lvl1pPr>
          </a:lstStyle>
          <a:p>
            <a:pPr>
              <a:defRPr/>
            </a:pPr>
            <a:fld id="{10D21247-6006-45C0-B4B3-389DFA7C43CA}" type="slidenum">
              <a:rPr lang="en-US" altLang="ja-JP"/>
              <a:pPr>
                <a:defRPr/>
              </a:pPr>
              <a:t>‹#›</a:t>
            </a:fld>
            <a:endParaRPr lang="en-US" altLang="ja-JP"/>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p:cNvSpPr>
            <a:spLocks noGrp="1" noChangeArrowheads="1"/>
          </p:cNvSpPr>
          <p:nvPr>
            <p:ph type="sldNum" sz="quarter" idx="10"/>
          </p:nvPr>
        </p:nvSpPr>
        <p:spPr>
          <a:ln/>
        </p:spPr>
        <p:txBody>
          <a:bodyPr/>
          <a:lstStyle>
            <a:lvl1pPr>
              <a:defRPr/>
            </a:lvl1pPr>
          </a:lstStyle>
          <a:p>
            <a:pPr>
              <a:defRPr/>
            </a:pPr>
            <a:fld id="{EF5EA286-76A8-4F01-9445-8772A54D7B93}" type="slidenum">
              <a:rPr lang="en-US" altLang="ja-JP"/>
              <a:pPr>
                <a:defRPr/>
              </a:pPr>
              <a:t>‹#›</a:t>
            </a:fld>
            <a:endParaRPr lang="en-US" altLang="ja-JP"/>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18" descr="１番左"/>
          <p:cNvPicPr>
            <a:picLocks noChangeAspect="1" noChangeArrowheads="1"/>
          </p:cNvPicPr>
          <p:nvPr/>
        </p:nvPicPr>
        <p:blipFill>
          <a:blip r:embed="rId16" cstate="print"/>
          <a:srcRect/>
          <a:stretch>
            <a:fillRect/>
          </a:stretch>
        </p:blipFill>
        <p:spPr bwMode="auto">
          <a:xfrm>
            <a:off x="0" y="0"/>
            <a:ext cx="9155113" cy="381000"/>
          </a:xfrm>
          <a:prstGeom prst="rect">
            <a:avLst/>
          </a:prstGeom>
          <a:noFill/>
          <a:ln w="9525">
            <a:noFill/>
            <a:miter lim="800000"/>
            <a:headEnd/>
            <a:tailEnd/>
          </a:ln>
        </p:spPr>
      </p:pic>
      <p:sp>
        <p:nvSpPr>
          <p:cNvPr id="1029"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30"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31" name="Line 7"/>
          <p:cNvSpPr>
            <a:spLocks noChangeShapeType="1"/>
          </p:cNvSpPr>
          <p:nvPr/>
        </p:nvSpPr>
        <p:spPr bwMode="auto">
          <a:xfrm>
            <a:off x="0" y="6597650"/>
            <a:ext cx="9144000" cy="0"/>
          </a:xfrm>
          <a:prstGeom prst="line">
            <a:avLst/>
          </a:prstGeom>
          <a:noFill/>
          <a:ln w="9525">
            <a:solidFill>
              <a:schemeClr val="tx1"/>
            </a:solidFill>
            <a:round/>
            <a:headEnd/>
            <a:tailEnd/>
          </a:ln>
          <a:effectLst/>
        </p:spPr>
        <p:txBody>
          <a:bodyPr/>
          <a:lstStyle/>
          <a:p>
            <a:pPr>
              <a:defRPr/>
            </a:pPr>
            <a:endParaRPr lang="ja-JP" altLang="en-US">
              <a:latin typeface="Arial" charset="0"/>
            </a:endParaRPr>
          </a:p>
        </p:txBody>
      </p:sp>
      <p:pic>
        <p:nvPicPr>
          <p:cNvPr id="1032" name="Picture 17" descr="191_english5"/>
          <p:cNvPicPr>
            <a:picLocks noChangeAspect="1" noChangeArrowheads="1"/>
          </p:cNvPicPr>
          <p:nvPr/>
        </p:nvPicPr>
        <p:blipFill>
          <a:blip r:embed="rId17" cstate="print"/>
          <a:srcRect/>
          <a:stretch>
            <a:fillRect/>
          </a:stretch>
        </p:blipFill>
        <p:spPr bwMode="auto">
          <a:xfrm>
            <a:off x="2700338" y="6689725"/>
            <a:ext cx="3706812" cy="76200"/>
          </a:xfrm>
          <a:prstGeom prst="rect">
            <a:avLst/>
          </a:prstGeom>
          <a:noFill/>
          <a:ln w="9525">
            <a:noFill/>
            <a:miter lim="800000"/>
            <a:headEnd/>
            <a:tailEnd/>
          </a:ln>
        </p:spPr>
      </p:pic>
      <p:sp>
        <p:nvSpPr>
          <p:cNvPr id="1043" name="Rectangle 19"/>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a:solidFill>
                  <a:srgbClr val="4D4D4D"/>
                </a:solidFill>
                <a:latin typeface="Arial" charset="0"/>
                <a:ea typeface="ＭＳ Ｐゴシック" pitchFamily="50" charset="-128"/>
              </a:defRPr>
            </a:lvl1pPr>
          </a:lstStyle>
          <a:p>
            <a:pPr>
              <a:defRPr/>
            </a:pPr>
            <a:fld id="{C9FCDAE1-B156-4B20-8E8F-257CC21E282D}" type="slidenum">
              <a:rPr lang="en-US" altLang="ja-JP"/>
              <a:pPr>
                <a:defRPr/>
              </a:pPr>
              <a:t>‹#›</a:t>
            </a:fld>
            <a:endParaRPr lang="en-US" altLang="ja-JP"/>
          </a:p>
        </p:txBody>
      </p:sp>
      <p:graphicFrame>
        <p:nvGraphicFramePr>
          <p:cNvPr id="1026" name="Object 20"/>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178"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182.48.18.55/OpenRTM-aist/node/833"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182.48.18.55/OpenRTM-aist/node/833" TargetMode="External"/><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41530" y="2258870"/>
            <a:ext cx="8310563" cy="1470025"/>
          </a:xfrm>
        </p:spPr>
        <p:txBody>
          <a:bodyPr/>
          <a:lstStyle/>
          <a:p>
            <a:r>
              <a:rPr lang="ja-JP" altLang="en-US" dirty="0">
                <a:latin typeface="メイリオ" panose="020B0604030504040204" pitchFamily="50" charset="-128"/>
                <a:ea typeface="メイリオ" panose="020B0604030504040204" pitchFamily="50" charset="-128"/>
              </a:rPr>
              <a:t>第</a:t>
            </a:r>
            <a:r>
              <a:rPr lang="en-US" altLang="ja-JP" dirty="0">
                <a:latin typeface="メイリオ" panose="020B0604030504040204" pitchFamily="50" charset="-128"/>
                <a:ea typeface="メイリオ" panose="020B0604030504040204" pitchFamily="50" charset="-128"/>
              </a:rPr>
              <a:t>3</a:t>
            </a:r>
            <a:r>
              <a:rPr lang="ja-JP" altLang="en-US" dirty="0">
                <a:latin typeface="メイリオ" panose="020B0604030504040204" pitchFamily="50" charset="-128"/>
                <a:ea typeface="メイリオ" panose="020B0604030504040204" pitchFamily="50" charset="-128"/>
              </a:rPr>
              <a:t>部：</a:t>
            </a:r>
            <a:r>
              <a:rPr lang="en-US" altLang="ja-JP" dirty="0">
                <a:latin typeface="メイリオ" panose="020B0604030504040204" pitchFamily="50" charset="-128"/>
                <a:ea typeface="メイリオ" panose="020B0604030504040204" pitchFamily="50" charset="-128"/>
              </a:rPr>
              <a:t>RT</a:t>
            </a:r>
            <a:r>
              <a:rPr lang="ja-JP" altLang="en-US" dirty="0">
                <a:latin typeface="メイリオ" panose="020B0604030504040204" pitchFamily="50" charset="-128"/>
                <a:ea typeface="メイリオ" panose="020B0604030504040204" pitchFamily="50" charset="-128"/>
              </a:rPr>
              <a:t>システム構築実習</a:t>
            </a:r>
            <a:endParaRPr kumimoji="1" lang="ja-JP" altLang="en-US" dirty="0">
              <a:latin typeface="メイリオ" panose="020B0604030504040204" pitchFamily="50" charset="-128"/>
              <a:ea typeface="メイリオ" panose="020B0604030504040204" pitchFamily="50" charset="-128"/>
            </a:endParaRPr>
          </a:p>
        </p:txBody>
      </p:sp>
      <p:sp>
        <p:nvSpPr>
          <p:cNvPr id="3" name="サブタイトル 2"/>
          <p:cNvSpPr>
            <a:spLocks noGrp="1"/>
          </p:cNvSpPr>
          <p:nvPr>
            <p:ph type="subTitle" idx="1"/>
          </p:nvPr>
        </p:nvSpPr>
        <p:spPr>
          <a:xfrm>
            <a:off x="836585" y="4419110"/>
            <a:ext cx="7470830" cy="1752600"/>
          </a:xfrm>
        </p:spPr>
        <p:txBody>
          <a:bodyPr/>
          <a:lstStyle/>
          <a:p>
            <a:r>
              <a:rPr kumimoji="1" lang="ja-JP" altLang="en-US" sz="2000" dirty="0">
                <a:latin typeface="メイリオ" panose="020B0604030504040204" pitchFamily="50" charset="-128"/>
                <a:ea typeface="メイリオ" panose="020B0604030504040204" pitchFamily="50" charset="-128"/>
              </a:rPr>
              <a:t>国立研究開発法人産業技術総合研究所</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ロボットイノベーション研究センター</a:t>
            </a:r>
            <a:endParaRPr kumimoji="1" lang="en-US" altLang="ja-JP" sz="2000" dirty="0">
              <a:latin typeface="メイリオ" panose="020B0604030504040204" pitchFamily="50" charset="-128"/>
              <a:ea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rPr>
              <a:t>ロボットソフトウェアプラットフォーム研究</a:t>
            </a:r>
            <a:r>
              <a:rPr lang="ja-JP" altLang="en-US" sz="2000" dirty="0" smtClean="0">
                <a:latin typeface="メイリオ" panose="020B0604030504040204" pitchFamily="50" charset="-128"/>
                <a:ea typeface="メイリオ" panose="020B0604030504040204" pitchFamily="50" charset="-128"/>
              </a:rPr>
              <a:t>チーム</a:t>
            </a:r>
            <a:endParaRPr kumimoji="1" lang="en-US" altLang="ja-JP" sz="2000" dirty="0">
              <a:latin typeface="メイリオ" panose="020B0604030504040204" pitchFamily="50" charset="-128"/>
              <a:ea typeface="メイリオ" panose="020B0604030504040204" pitchFamily="50" charset="-128"/>
            </a:endParaRPr>
          </a:p>
          <a:p>
            <a:r>
              <a:rPr lang="ja-JP" altLang="en-US" sz="2800" dirty="0">
                <a:latin typeface="メイリオ" panose="020B0604030504040204" pitchFamily="50" charset="-128"/>
                <a:ea typeface="メイリオ" panose="020B0604030504040204" pitchFamily="50" charset="-128"/>
              </a:rPr>
              <a:t>高橋　三郎</a:t>
            </a:r>
            <a:endParaRPr kumimoji="1" lang="ja-JP" altLang="en-US" sz="2800" dirty="0">
              <a:latin typeface="メイリオ" panose="020B0604030504040204" pitchFamily="50" charset="-128"/>
              <a:ea typeface="メイリオ" panose="020B0604030504040204" pitchFamily="50" charset="-128"/>
            </a:endParaRPr>
          </a:p>
        </p:txBody>
      </p:sp>
      <p:sp>
        <p:nvSpPr>
          <p:cNvPr id="33794" name="Rectangle 3078"/>
          <p:cNvSpPr>
            <a:spLocks noGrp="1" noChangeArrowheads="1"/>
          </p:cNvSpPr>
          <p:nvPr>
            <p:ph type="sldNum" sz="quarter" idx="10"/>
          </p:nvPr>
        </p:nvSpPr>
        <p:spPr>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tx1"/>
                </a:solidFill>
                <a:latin typeface="HGPｺﾞｼｯｸE" pitchFamily="50" charset="-128"/>
                <a:ea typeface="HGPｺﾞｼｯｸE" pitchFamily="50" charset="-128"/>
              </a:defRPr>
            </a:lvl1pPr>
            <a:lvl2pPr marL="742950" indent="-285750" eaLnBrk="0" hangingPunct="0">
              <a:defRPr kumimoji="1" sz="1600">
                <a:solidFill>
                  <a:schemeClr val="tx1"/>
                </a:solidFill>
                <a:latin typeface="HGPｺﾞｼｯｸE" pitchFamily="50" charset="-128"/>
                <a:ea typeface="HGPｺﾞｼｯｸE" pitchFamily="50" charset="-128"/>
              </a:defRPr>
            </a:lvl2pPr>
            <a:lvl3pPr marL="1143000" indent="-228600" eaLnBrk="0" hangingPunct="0">
              <a:defRPr kumimoji="1" sz="1600">
                <a:solidFill>
                  <a:schemeClr val="tx1"/>
                </a:solidFill>
                <a:latin typeface="HGPｺﾞｼｯｸE" pitchFamily="50" charset="-128"/>
                <a:ea typeface="HGPｺﾞｼｯｸE" pitchFamily="50" charset="-128"/>
              </a:defRPr>
            </a:lvl3pPr>
            <a:lvl4pPr marL="1600200" indent="-228600" eaLnBrk="0" hangingPunct="0">
              <a:defRPr kumimoji="1" sz="1600">
                <a:solidFill>
                  <a:schemeClr val="tx1"/>
                </a:solidFill>
                <a:latin typeface="HGPｺﾞｼｯｸE" pitchFamily="50" charset="-128"/>
                <a:ea typeface="HGPｺﾞｼｯｸE" pitchFamily="50" charset="-128"/>
              </a:defRPr>
            </a:lvl4pPr>
            <a:lvl5pPr marL="2057400" indent="-228600" eaLnBrk="0" hangingPunct="0">
              <a:defRPr kumimoji="1" sz="1600">
                <a:solidFill>
                  <a:schemeClr val="tx1"/>
                </a:solidFill>
                <a:latin typeface="HGPｺﾞｼｯｸE" pitchFamily="50" charset="-128"/>
                <a:ea typeface="HGPｺﾞｼｯｸE" pitchFamily="50" charset="-128"/>
              </a:defRPr>
            </a:lvl5pPr>
            <a:lvl6pPr marL="2514600" indent="-228600" eaLnBrk="0" fontAlgn="base" hangingPunct="0">
              <a:spcBef>
                <a:spcPct val="50000"/>
              </a:spcBef>
              <a:spcAft>
                <a:spcPct val="0"/>
              </a:spcAft>
              <a:buClr>
                <a:srgbClr val="00FF00"/>
              </a:buClr>
              <a:buFont typeface="Wingdings" pitchFamily="2" charset="2"/>
              <a:defRPr kumimoji="1" sz="1600">
                <a:solidFill>
                  <a:schemeClr val="tx1"/>
                </a:solidFill>
                <a:latin typeface="HGPｺﾞｼｯｸE" pitchFamily="50" charset="-128"/>
                <a:ea typeface="HGPｺﾞｼｯｸE" pitchFamily="50" charset="-128"/>
              </a:defRPr>
            </a:lvl6pPr>
            <a:lvl7pPr marL="2971800" indent="-228600" eaLnBrk="0" fontAlgn="base" hangingPunct="0">
              <a:spcBef>
                <a:spcPct val="50000"/>
              </a:spcBef>
              <a:spcAft>
                <a:spcPct val="0"/>
              </a:spcAft>
              <a:buClr>
                <a:srgbClr val="00FF00"/>
              </a:buClr>
              <a:buFont typeface="Wingdings" pitchFamily="2" charset="2"/>
              <a:defRPr kumimoji="1" sz="1600">
                <a:solidFill>
                  <a:schemeClr val="tx1"/>
                </a:solidFill>
                <a:latin typeface="HGPｺﾞｼｯｸE" pitchFamily="50" charset="-128"/>
                <a:ea typeface="HGPｺﾞｼｯｸE" pitchFamily="50" charset="-128"/>
              </a:defRPr>
            </a:lvl7pPr>
            <a:lvl8pPr marL="3429000" indent="-228600" eaLnBrk="0" fontAlgn="base" hangingPunct="0">
              <a:spcBef>
                <a:spcPct val="50000"/>
              </a:spcBef>
              <a:spcAft>
                <a:spcPct val="0"/>
              </a:spcAft>
              <a:buClr>
                <a:srgbClr val="00FF00"/>
              </a:buClr>
              <a:buFont typeface="Wingdings" pitchFamily="2" charset="2"/>
              <a:defRPr kumimoji="1" sz="1600">
                <a:solidFill>
                  <a:schemeClr val="tx1"/>
                </a:solidFill>
                <a:latin typeface="HGPｺﾞｼｯｸE" pitchFamily="50" charset="-128"/>
                <a:ea typeface="HGPｺﾞｼｯｸE" pitchFamily="50" charset="-128"/>
              </a:defRPr>
            </a:lvl8pPr>
            <a:lvl9pPr marL="3886200" indent="-228600" eaLnBrk="0" fontAlgn="base" hangingPunct="0">
              <a:spcBef>
                <a:spcPct val="50000"/>
              </a:spcBef>
              <a:spcAft>
                <a:spcPct val="0"/>
              </a:spcAft>
              <a:buClr>
                <a:srgbClr val="00FF00"/>
              </a:buClr>
              <a:buFont typeface="Wingdings" pitchFamily="2" charset="2"/>
              <a:defRPr kumimoji="1" sz="1600">
                <a:solidFill>
                  <a:schemeClr val="tx1"/>
                </a:solidFill>
                <a:latin typeface="HGPｺﾞｼｯｸE" pitchFamily="50" charset="-128"/>
                <a:ea typeface="HGPｺﾞｼｯｸE" pitchFamily="50" charset="-128"/>
              </a:defRPr>
            </a:lvl9pPr>
          </a:lstStyle>
          <a:p>
            <a:fld id="{C40FA249-434F-4827-BF13-9B2BBF219A3A}" type="slidenum">
              <a:rPr kumimoji="0" lang="en-US" altLang="ja-JP" sz="1100" smtClean="0">
                <a:latin typeface="メイリオ" panose="020B0604030504040204" pitchFamily="50" charset="-128"/>
                <a:ea typeface="メイリオ" panose="020B0604030504040204" pitchFamily="50" charset="-128"/>
              </a:rPr>
              <a:pPr/>
              <a:t>1</a:t>
            </a:fld>
            <a:endParaRPr kumimoji="0" lang="en-US" altLang="ja-JP" sz="1100">
              <a:latin typeface="メイリオ" panose="020B0604030504040204" pitchFamily="50" charset="-128"/>
              <a:ea typeface="メイリオ" panose="020B0604030504040204" pitchFamily="50" charset="-128"/>
            </a:endParaRPr>
          </a:p>
        </p:txBody>
      </p:sp>
      <p:pic>
        <p:nvPicPr>
          <p:cNvPr id="8" name="Picture 6" descr="piping_rtm_logo.png">
            <a:hlinkClick r:id="rId2"/>
          </p:cNvPr>
          <p:cNvPicPr>
            <a:picLocks noChangeAspect="1" noChangeArrowheads="1"/>
          </p:cNvPicPr>
          <p:nvPr/>
        </p:nvPicPr>
        <p:blipFill>
          <a:blip r:embed="rId3" cstate="print"/>
          <a:srcRect/>
          <a:stretch>
            <a:fillRect/>
          </a:stretch>
        </p:blipFill>
        <p:spPr bwMode="auto">
          <a:xfrm>
            <a:off x="6414340" y="532142"/>
            <a:ext cx="2585117" cy="1455408"/>
          </a:xfrm>
          <a:prstGeom prst="rect">
            <a:avLst/>
          </a:prstGeom>
          <a:noFill/>
          <a:ln w="9525">
            <a:noFill/>
            <a:miter lim="800000"/>
            <a:headEnd/>
            <a:tailEnd/>
          </a:ln>
        </p:spPr>
      </p:pic>
      <p:sp>
        <p:nvSpPr>
          <p:cNvPr id="4" name="テキスト ボックス 3"/>
          <p:cNvSpPr txBox="1"/>
          <p:nvPr/>
        </p:nvSpPr>
        <p:spPr>
          <a:xfrm>
            <a:off x="18783" y="431666"/>
            <a:ext cx="3288593" cy="523220"/>
          </a:xfrm>
          <a:prstGeom prst="rect">
            <a:avLst/>
          </a:prstGeom>
          <a:noFill/>
        </p:spPr>
        <p:txBody>
          <a:bodyPr wrap="none" rtlCol="0">
            <a:spAutoFit/>
          </a:bodyPr>
          <a:lstStyle/>
          <a:p>
            <a:r>
              <a:rPr kumimoji="1" lang="en-US" altLang="ja-JP" dirty="0" smtClean="0">
                <a:latin typeface="メイリオ" panose="020B0604030504040204" pitchFamily="50" charset="-128"/>
                <a:ea typeface="メイリオ" panose="020B0604030504040204" pitchFamily="50" charset="-128"/>
              </a:rPr>
              <a:t>2017</a:t>
            </a:r>
            <a:r>
              <a:rPr kumimoji="1" lang="ja-JP" altLang="en-US" dirty="0" smtClean="0">
                <a:latin typeface="メイリオ" panose="020B0604030504040204" pitchFamily="50" charset="-128"/>
                <a:ea typeface="メイリオ" panose="020B0604030504040204" pitchFamily="50" charset="-128"/>
              </a:rPr>
              <a:t>年</a:t>
            </a:r>
            <a:r>
              <a:rPr lang="en-US" altLang="ja-JP" dirty="0">
                <a:latin typeface="メイリオ" panose="020B0604030504040204" pitchFamily="50" charset="-128"/>
                <a:ea typeface="メイリオ" panose="020B0604030504040204" pitchFamily="50" charset="-128"/>
              </a:rPr>
              <a:t>11</a:t>
            </a:r>
            <a:r>
              <a:rPr kumimoji="1" lang="ja-JP" altLang="en-US" dirty="0" smtClean="0">
                <a:latin typeface="メイリオ" panose="020B0604030504040204" pitchFamily="50" charset="-128"/>
                <a:ea typeface="メイリオ" panose="020B0604030504040204" pitchFamily="50" charset="-128"/>
              </a:rPr>
              <a:t>月</a:t>
            </a:r>
            <a:r>
              <a:rPr lang="en-US" altLang="ja-JP" dirty="0">
                <a:latin typeface="メイリオ" panose="020B0604030504040204" pitchFamily="50" charset="-128"/>
                <a:ea typeface="メイリオ" panose="020B0604030504040204" pitchFamily="50" charset="-128"/>
              </a:rPr>
              <a:t>28</a:t>
            </a:r>
            <a:r>
              <a:rPr lang="ja-JP" altLang="en-US" dirty="0" smtClean="0">
                <a:latin typeface="メイリオ" panose="020B0604030504040204" pitchFamily="50" charset="-128"/>
                <a:ea typeface="メイリオ" panose="020B0604030504040204" pitchFamily="50" charset="-128"/>
              </a:rPr>
              <a:t>日（火）</a:t>
            </a:r>
            <a:endParaRPr kumimoji="1" lang="en-US" altLang="ja-JP" dirty="0">
              <a:latin typeface="メイリオ" panose="020B0604030504040204" pitchFamily="50" charset="-128"/>
              <a:ea typeface="メイリオ" panose="020B0604030504040204" pitchFamily="50" charset="-128"/>
            </a:endParaRPr>
          </a:p>
          <a:p>
            <a:r>
              <a:rPr lang="en-US" altLang="ja-JP" dirty="0" smtClean="0">
                <a:latin typeface="メイリオ" panose="020B0604030504040204" pitchFamily="50" charset="-128"/>
                <a:ea typeface="メイリオ" panose="020B0604030504040204" pitchFamily="50" charset="-128"/>
              </a:rPr>
              <a:t>RT</a:t>
            </a:r>
            <a:r>
              <a:rPr lang="ja-JP" altLang="en-US" dirty="0">
                <a:latin typeface="メイリオ" panose="020B0604030504040204" pitchFamily="50" charset="-128"/>
                <a:ea typeface="メイリオ" panose="020B0604030504040204" pitchFamily="50" charset="-128"/>
              </a:rPr>
              <a:t>ミドルウェア</a:t>
            </a:r>
            <a:r>
              <a:rPr lang="ja-JP" altLang="en-US" dirty="0" smtClean="0">
                <a:latin typeface="メイリオ" panose="020B0604030504040204" pitchFamily="50" charset="-128"/>
                <a:ea typeface="メイリオ" panose="020B0604030504040204" pitchFamily="50" charset="-128"/>
              </a:rPr>
              <a:t>講習会＠</a:t>
            </a:r>
            <a:r>
              <a:rPr lang="ja-JP" altLang="en-US" dirty="0">
                <a:latin typeface="メイリオ" panose="020B0604030504040204" pitchFamily="50" charset="-128"/>
                <a:ea typeface="メイリオ" panose="020B0604030504040204" pitchFamily="50" charset="-128"/>
              </a:rPr>
              <a:t>人工知能学会</a:t>
            </a: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192418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正方形/長方形 37"/>
          <p:cNvSpPr/>
          <p:nvPr/>
        </p:nvSpPr>
        <p:spPr>
          <a:xfrm>
            <a:off x="341530" y="2303414"/>
            <a:ext cx="8640960" cy="1079485"/>
          </a:xfrm>
          <a:prstGeom prst="rect">
            <a:avLst/>
          </a:prstGeom>
          <a:solidFill>
            <a:srgbClr val="CCFFFF"/>
          </a:solidFill>
        </p:spPr>
        <p:style>
          <a:lnRef idx="2">
            <a:schemeClr val="accent5">
              <a:shade val="50000"/>
            </a:schemeClr>
          </a:lnRef>
          <a:fillRef idx="1">
            <a:schemeClr val="accent5"/>
          </a:fillRef>
          <a:effectRef idx="0">
            <a:schemeClr val="accent5"/>
          </a:effectRef>
          <a:fontRef idx="minor">
            <a:schemeClr val="lt1"/>
          </a:fontRef>
        </p:style>
        <p:txBody>
          <a:bodyPr rtlCol="0" anchor="t" anchorCtr="0"/>
          <a:lstStyle/>
          <a:p>
            <a:pPr algn="r"/>
            <a:r>
              <a:rPr kumimoji="1" lang="ja-JP" altLang="en-US" sz="1800" b="1" u="sng" dirty="0" smtClean="0">
                <a:solidFill>
                  <a:schemeClr val="accent2"/>
                </a:solidFill>
                <a:latin typeface="Meiryo UI" panose="020B0604030504040204" pitchFamily="50" charset="-128"/>
                <a:ea typeface="Meiryo UI" panose="020B0604030504040204" pitchFamily="50" charset="-128"/>
                <a:cs typeface="Microsoft Himalaya" panose="01010100010101010101" pitchFamily="2" charset="0"/>
              </a:rPr>
              <a:t>☆</a:t>
            </a:r>
            <a:r>
              <a:rPr kumimoji="1" lang="en-US" altLang="ja-JP" sz="1800" b="1" u="sng" dirty="0" smtClean="0">
                <a:solidFill>
                  <a:schemeClr val="accent2"/>
                </a:solidFill>
                <a:latin typeface="Meiryo UI" panose="020B0604030504040204" pitchFamily="50" charset="-128"/>
                <a:ea typeface="Meiryo UI" panose="020B0604030504040204" pitchFamily="50" charset="-128"/>
                <a:cs typeface="Microsoft Himalaya" panose="01010100010101010101" pitchFamily="2" charset="0"/>
              </a:rPr>
              <a:t>RTM</a:t>
            </a:r>
            <a:r>
              <a:rPr kumimoji="1" lang="ja-JP" altLang="en-US" sz="1800" b="1" u="sng" dirty="0" smtClean="0">
                <a:solidFill>
                  <a:schemeClr val="accent2"/>
                </a:solidFill>
                <a:latin typeface="Meiryo UI" panose="020B0604030504040204" pitchFamily="50" charset="-128"/>
                <a:ea typeface="Meiryo UI" panose="020B0604030504040204" pitchFamily="50" charset="-128"/>
                <a:cs typeface="Microsoft Himalaya" panose="01010100010101010101" pitchFamily="2" charset="0"/>
              </a:rPr>
              <a:t>を活用できる工程</a:t>
            </a:r>
            <a:endParaRPr kumimoji="1" lang="ja-JP" altLang="en-US" sz="1800" b="1" u="sng" dirty="0">
              <a:solidFill>
                <a:schemeClr val="accent2"/>
              </a:solidFill>
              <a:latin typeface="Meiryo UI" panose="020B0604030504040204" pitchFamily="50" charset="-128"/>
              <a:ea typeface="Meiryo UI" panose="020B0604030504040204" pitchFamily="50" charset="-128"/>
              <a:cs typeface="Microsoft Himalaya" panose="01010100010101010101" pitchFamily="2" charset="0"/>
            </a:endParaRPr>
          </a:p>
        </p:txBody>
      </p:sp>
      <p:sp>
        <p:nvSpPr>
          <p:cNvPr id="37" name="正方形/長方形 36"/>
          <p:cNvSpPr/>
          <p:nvPr/>
        </p:nvSpPr>
        <p:spPr>
          <a:xfrm>
            <a:off x="341530" y="5380683"/>
            <a:ext cx="8640960" cy="1079485"/>
          </a:xfrm>
          <a:prstGeom prst="rect">
            <a:avLst/>
          </a:prstGeom>
          <a:solidFill>
            <a:srgbClr val="FFCCFF"/>
          </a:solidFill>
        </p:spPr>
        <p:style>
          <a:lnRef idx="2">
            <a:schemeClr val="accent5">
              <a:shade val="50000"/>
            </a:schemeClr>
          </a:lnRef>
          <a:fillRef idx="1">
            <a:schemeClr val="accent5"/>
          </a:fillRef>
          <a:effectRef idx="0">
            <a:schemeClr val="accent5"/>
          </a:effectRef>
          <a:fontRef idx="minor">
            <a:schemeClr val="lt1"/>
          </a:fontRef>
        </p:style>
        <p:txBody>
          <a:bodyPr rtlCol="0" anchor="t" anchorCtr="0"/>
          <a:lstStyle/>
          <a:p>
            <a:pPr algn="r"/>
            <a:r>
              <a:rPr kumimoji="1" lang="ja-JP" altLang="en-US" sz="1800" b="1" u="sng" dirty="0" smtClean="0">
                <a:solidFill>
                  <a:srgbClr val="FF0000"/>
                </a:solidFill>
                <a:latin typeface="Meiryo UI" panose="020B0604030504040204" pitchFamily="50" charset="-128"/>
                <a:ea typeface="Meiryo UI" panose="020B0604030504040204" pitchFamily="50" charset="-128"/>
              </a:rPr>
              <a:t>☆</a:t>
            </a:r>
            <a:r>
              <a:rPr kumimoji="1" lang="en-US" altLang="ja-JP" sz="1800" b="1" u="sng" dirty="0" smtClean="0">
                <a:solidFill>
                  <a:srgbClr val="FF0000"/>
                </a:solidFill>
                <a:latin typeface="Meiryo UI" panose="020B0604030504040204" pitchFamily="50" charset="-128"/>
                <a:ea typeface="Meiryo UI" panose="020B0604030504040204" pitchFamily="50" charset="-128"/>
              </a:rPr>
              <a:t>RTM</a:t>
            </a:r>
            <a:r>
              <a:rPr kumimoji="1" lang="ja-JP" altLang="en-US" sz="1800" b="1" u="sng" dirty="0" smtClean="0">
                <a:solidFill>
                  <a:srgbClr val="FF0000"/>
                </a:solidFill>
                <a:latin typeface="Meiryo UI" panose="020B0604030504040204" pitchFamily="50" charset="-128"/>
                <a:ea typeface="Meiryo UI" panose="020B0604030504040204" pitchFamily="50" charset="-128"/>
              </a:rPr>
              <a:t>を活用できる工程</a:t>
            </a:r>
            <a:endParaRPr kumimoji="1" lang="en-US" altLang="ja-JP" sz="1800" b="1" u="sng" dirty="0" smtClean="0">
              <a:solidFill>
                <a:srgbClr val="FF0000"/>
              </a:solidFill>
              <a:latin typeface="Meiryo UI" panose="020B0604030504040204" pitchFamily="50" charset="-128"/>
              <a:ea typeface="Meiryo UI" panose="020B0604030504040204" pitchFamily="50" charset="-128"/>
            </a:endParaRPr>
          </a:p>
          <a:p>
            <a:pPr algn="r"/>
            <a:r>
              <a:rPr lang="ja-JP" altLang="en-US" sz="1800" b="1" u="sng" dirty="0" smtClean="0">
                <a:solidFill>
                  <a:srgbClr val="FF0000"/>
                </a:solidFill>
                <a:latin typeface="Meiryo UI" panose="020B0604030504040204" pitchFamily="50" charset="-128"/>
                <a:ea typeface="Meiryo UI" panose="020B0604030504040204" pitchFamily="50" charset="-128"/>
              </a:rPr>
              <a:t>実習</a:t>
            </a:r>
            <a:r>
              <a:rPr lang="en-US" altLang="ja-JP" sz="1800" b="1" u="sng" dirty="0" smtClean="0">
                <a:solidFill>
                  <a:srgbClr val="FF0000"/>
                </a:solidFill>
                <a:latin typeface="Meiryo UI" panose="020B0604030504040204" pitchFamily="50" charset="-128"/>
                <a:ea typeface="Meiryo UI" panose="020B0604030504040204" pitchFamily="50" charset="-128"/>
              </a:rPr>
              <a:t>: 3-A</a:t>
            </a:r>
            <a:endParaRPr kumimoji="1" lang="ja-JP" altLang="en-US" sz="1800" b="1" u="sng" dirty="0">
              <a:solidFill>
                <a:srgbClr val="FF0000"/>
              </a:solidFill>
              <a:latin typeface="Meiryo UI" panose="020B0604030504040204" pitchFamily="50" charset="-128"/>
              <a:ea typeface="Meiryo UI" panose="020B0604030504040204" pitchFamily="50" charset="-128"/>
            </a:endParaRPr>
          </a:p>
        </p:txBody>
      </p:sp>
      <p:sp>
        <p:nvSpPr>
          <p:cNvPr id="36" name="正方形/長方形 35"/>
          <p:cNvSpPr/>
          <p:nvPr/>
        </p:nvSpPr>
        <p:spPr>
          <a:xfrm>
            <a:off x="341530" y="3383995"/>
            <a:ext cx="8640960" cy="1079485"/>
          </a:xfrm>
          <a:prstGeom prst="rect">
            <a:avLst/>
          </a:prstGeom>
          <a:solidFill>
            <a:srgbClr val="FFCCFF"/>
          </a:solidFill>
        </p:spPr>
        <p:style>
          <a:lnRef idx="2">
            <a:schemeClr val="accent5">
              <a:shade val="50000"/>
            </a:schemeClr>
          </a:lnRef>
          <a:fillRef idx="1">
            <a:schemeClr val="accent5"/>
          </a:fillRef>
          <a:effectRef idx="0">
            <a:schemeClr val="accent5"/>
          </a:effectRef>
          <a:fontRef idx="minor">
            <a:schemeClr val="lt1"/>
          </a:fontRef>
        </p:style>
        <p:txBody>
          <a:bodyPr rtlCol="0" anchor="t" anchorCtr="0"/>
          <a:lstStyle/>
          <a:p>
            <a:pPr algn="r"/>
            <a:r>
              <a:rPr kumimoji="1" lang="ja-JP" altLang="en-US" sz="1800" b="1" u="sng" dirty="0" smtClean="0">
                <a:solidFill>
                  <a:srgbClr val="FF0000"/>
                </a:solidFill>
                <a:latin typeface="Meiryo UI" panose="020B0604030504040204" pitchFamily="50" charset="-128"/>
                <a:ea typeface="Meiryo UI" panose="020B0604030504040204" pitchFamily="50" charset="-128"/>
                <a:cs typeface="Microsoft Himalaya" panose="01010100010101010101" pitchFamily="2" charset="0"/>
              </a:rPr>
              <a:t>☆</a:t>
            </a:r>
            <a:r>
              <a:rPr kumimoji="1" lang="en-US" altLang="ja-JP" sz="1800" b="1" u="sng" dirty="0" smtClean="0">
                <a:solidFill>
                  <a:srgbClr val="FF0000"/>
                </a:solidFill>
                <a:latin typeface="Meiryo UI" panose="020B0604030504040204" pitchFamily="50" charset="-128"/>
                <a:ea typeface="Meiryo UI" panose="020B0604030504040204" pitchFamily="50" charset="-128"/>
                <a:cs typeface="Microsoft Himalaya" panose="01010100010101010101" pitchFamily="2" charset="0"/>
              </a:rPr>
              <a:t>RTM</a:t>
            </a:r>
            <a:r>
              <a:rPr kumimoji="1" lang="ja-JP" altLang="en-US" sz="1800" b="1" u="sng" dirty="0" smtClean="0">
                <a:solidFill>
                  <a:srgbClr val="FF0000"/>
                </a:solidFill>
                <a:latin typeface="Meiryo UI" panose="020B0604030504040204" pitchFamily="50" charset="-128"/>
                <a:ea typeface="Meiryo UI" panose="020B0604030504040204" pitchFamily="50" charset="-128"/>
                <a:cs typeface="Microsoft Himalaya" panose="01010100010101010101" pitchFamily="2" charset="0"/>
              </a:rPr>
              <a:t>を活用できる工程</a:t>
            </a:r>
            <a:endParaRPr kumimoji="1" lang="en-US" altLang="ja-JP" sz="1800" b="1" u="sng" dirty="0" smtClean="0">
              <a:solidFill>
                <a:srgbClr val="FF0000"/>
              </a:solidFill>
              <a:latin typeface="Meiryo UI" panose="020B0604030504040204" pitchFamily="50" charset="-128"/>
              <a:ea typeface="Meiryo UI" panose="020B0604030504040204" pitchFamily="50" charset="-128"/>
              <a:cs typeface="Microsoft Himalaya" panose="01010100010101010101" pitchFamily="2" charset="0"/>
            </a:endParaRPr>
          </a:p>
          <a:p>
            <a:pPr algn="r"/>
            <a:r>
              <a:rPr kumimoji="1" lang="ja-JP" altLang="en-US" sz="1800" b="1" u="sng" dirty="0" smtClean="0">
                <a:solidFill>
                  <a:srgbClr val="FF0000"/>
                </a:solidFill>
                <a:latin typeface="Meiryo UI" panose="020B0604030504040204" pitchFamily="50" charset="-128"/>
                <a:ea typeface="Meiryo UI" panose="020B0604030504040204" pitchFamily="50" charset="-128"/>
                <a:cs typeface="Microsoft Himalaya" panose="01010100010101010101" pitchFamily="2" charset="0"/>
              </a:rPr>
              <a:t>実習</a:t>
            </a:r>
            <a:r>
              <a:rPr kumimoji="1" lang="en-US" altLang="ja-JP" sz="1800" b="1" u="sng" dirty="0" smtClean="0">
                <a:solidFill>
                  <a:srgbClr val="FF0000"/>
                </a:solidFill>
                <a:latin typeface="Meiryo UI" panose="020B0604030504040204" pitchFamily="50" charset="-128"/>
                <a:ea typeface="Meiryo UI" panose="020B0604030504040204" pitchFamily="50" charset="-128"/>
                <a:cs typeface="Microsoft Himalaya" panose="01010100010101010101" pitchFamily="2" charset="0"/>
              </a:rPr>
              <a:t>: 3-B</a:t>
            </a:r>
            <a:endParaRPr kumimoji="1" lang="ja-JP" altLang="en-US" sz="1800" b="1" u="sng" dirty="0">
              <a:solidFill>
                <a:srgbClr val="FF0000"/>
              </a:solidFill>
              <a:latin typeface="Meiryo UI" panose="020B0604030504040204" pitchFamily="50" charset="-128"/>
              <a:ea typeface="Meiryo UI" panose="020B0604030504040204" pitchFamily="50" charset="-128"/>
              <a:cs typeface="Microsoft Himalaya" panose="01010100010101010101" pitchFamily="2" charset="0"/>
            </a:endParaRPr>
          </a:p>
        </p:txBody>
      </p:sp>
      <p:sp>
        <p:nvSpPr>
          <p:cNvPr id="2" name="タイトル 1"/>
          <p:cNvSpPr>
            <a:spLocks noGrp="1"/>
          </p:cNvSpPr>
          <p:nvPr>
            <p:ph type="title"/>
          </p:nvPr>
        </p:nvSpPr>
        <p:spPr>
          <a:xfrm>
            <a:off x="228600" y="274638"/>
            <a:ext cx="8686800" cy="1143000"/>
          </a:xfrm>
        </p:spPr>
        <p:txBody>
          <a:bodyPr/>
          <a:lstStyle/>
          <a:p>
            <a:r>
              <a:rPr kumimoji="1" lang="en-US" altLang="ja-JP" sz="3600" u="sng" dirty="0" smtClean="0">
                <a:solidFill>
                  <a:schemeClr val="accent2"/>
                </a:solidFill>
                <a:latin typeface="Meiryo UI" panose="020B0604030504040204" pitchFamily="50" charset="-128"/>
                <a:ea typeface="Meiryo UI" panose="020B0604030504040204" pitchFamily="50" charset="-128"/>
              </a:rPr>
              <a:t>AI</a:t>
            </a:r>
            <a:r>
              <a:rPr kumimoji="1" lang="ja-JP" altLang="en-US" sz="3600" u="sng" dirty="0" smtClean="0">
                <a:solidFill>
                  <a:schemeClr val="accent2"/>
                </a:solidFill>
                <a:latin typeface="Meiryo UI" panose="020B0604030504040204" pitchFamily="50" charset="-128"/>
                <a:ea typeface="Meiryo UI" panose="020B0604030504040204" pitchFamily="50" charset="-128"/>
              </a:rPr>
              <a:t>ツールとして</a:t>
            </a:r>
            <a:r>
              <a:rPr kumimoji="1" lang="en-US" altLang="ja-JP" sz="3600" u="sng" dirty="0" smtClean="0">
                <a:solidFill>
                  <a:schemeClr val="accent2"/>
                </a:solidFill>
                <a:latin typeface="Meiryo UI" panose="020B0604030504040204" pitchFamily="50" charset="-128"/>
                <a:ea typeface="Meiryo UI" panose="020B0604030504040204" pitchFamily="50" charset="-128"/>
              </a:rPr>
              <a:t>RTM</a:t>
            </a:r>
            <a:r>
              <a:rPr kumimoji="1" lang="ja-JP" altLang="en-US" sz="3600" u="sng" dirty="0" smtClean="0">
                <a:solidFill>
                  <a:schemeClr val="accent2"/>
                </a:solidFill>
                <a:latin typeface="Meiryo UI" panose="020B0604030504040204" pitchFamily="50" charset="-128"/>
                <a:ea typeface="Meiryo UI" panose="020B0604030504040204" pitchFamily="50" charset="-128"/>
              </a:rPr>
              <a:t>を利用する開発の流れ</a:t>
            </a:r>
            <a:endParaRPr kumimoji="1" lang="ja-JP" altLang="en-US" sz="3600" u="sng" dirty="0">
              <a:solidFill>
                <a:schemeClr val="accent2"/>
              </a:solidFill>
              <a:latin typeface="Meiryo UI" panose="020B0604030504040204" pitchFamily="50" charset="-128"/>
              <a:ea typeface="Meiryo UI" panose="020B0604030504040204" pitchFamily="50" charset="-128"/>
            </a:endParaRPr>
          </a:p>
        </p:txBody>
      </p:sp>
      <p:sp>
        <p:nvSpPr>
          <p:cNvPr id="3" name="コンテンツ プレースホルダー 2"/>
          <p:cNvSpPr>
            <a:spLocks noGrp="1"/>
          </p:cNvSpPr>
          <p:nvPr>
            <p:ph idx="1"/>
          </p:nvPr>
        </p:nvSpPr>
        <p:spPr>
          <a:xfrm>
            <a:off x="2743683" y="1448780"/>
            <a:ext cx="6013782" cy="530975"/>
          </a:xfrm>
        </p:spPr>
        <p:txBody>
          <a:bodyPr/>
          <a:lstStyle/>
          <a:p>
            <a:r>
              <a:rPr lang="ja-JP" altLang="en-US" sz="2800" dirty="0" smtClean="0">
                <a:solidFill>
                  <a:schemeClr val="accent2"/>
                </a:solidFill>
                <a:latin typeface="Meiryo UI" panose="020B0604030504040204" pitchFamily="50" charset="-128"/>
                <a:ea typeface="Meiryo UI" panose="020B0604030504040204" pitchFamily="50" charset="-128"/>
              </a:rPr>
              <a:t>システム要求定義</a:t>
            </a:r>
            <a:endParaRPr lang="en-US" altLang="ja-JP" sz="2800" dirty="0" smtClean="0">
              <a:solidFill>
                <a:schemeClr val="accent2"/>
              </a:solidFill>
              <a:latin typeface="Meiryo UI" panose="020B0604030504040204" pitchFamily="50" charset="-128"/>
              <a:ea typeface="Meiryo UI" panose="020B0604030504040204" pitchFamily="50" charset="-128"/>
            </a:endParaRPr>
          </a:p>
          <a:p>
            <a:pPr lvl="1"/>
            <a:r>
              <a:rPr lang="ja-JP" altLang="en-US" sz="2000" dirty="0" smtClean="0">
                <a:latin typeface="Meiryo UI" panose="020B0604030504040204" pitchFamily="50" charset="-128"/>
                <a:ea typeface="Meiryo UI" panose="020B0604030504040204" pitchFamily="50" charset="-128"/>
              </a:rPr>
              <a:t>開発の目的，要求事項・対象データ明確化</a:t>
            </a:r>
            <a:endParaRPr kumimoji="1" lang="en-US" altLang="ja-JP" sz="2000" dirty="0" smtClean="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pPr>
              <a:defRPr/>
            </a:pPr>
            <a:fld id="{40773EB8-B066-46F3-955F-6E782D844949}" type="slidenum">
              <a:rPr lang="en-US" altLang="ja-JP" smtClean="0"/>
              <a:pPr>
                <a:defRPr/>
              </a:pPr>
              <a:t>10</a:t>
            </a:fld>
            <a:endParaRPr lang="en-US" altLang="ja-JP"/>
          </a:p>
        </p:txBody>
      </p:sp>
      <p:sp>
        <p:nvSpPr>
          <p:cNvPr id="6" name="角丸四角形 5"/>
          <p:cNvSpPr/>
          <p:nvPr/>
        </p:nvSpPr>
        <p:spPr>
          <a:xfrm>
            <a:off x="791580" y="1538790"/>
            <a:ext cx="1890210" cy="765085"/>
          </a:xfrm>
          <a:prstGeom prst="roundRect">
            <a:avLst/>
          </a:prstGeom>
          <a:solidFill>
            <a:schemeClr val="accent3"/>
          </a:solid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smtClean="0">
                <a:solidFill>
                  <a:schemeClr val="tx1"/>
                </a:solidFill>
                <a:latin typeface="Meiryo UI" panose="020B0604030504040204" pitchFamily="50" charset="-128"/>
                <a:ea typeface="Meiryo UI" panose="020B0604030504040204" pitchFamily="50" charset="-128"/>
              </a:rPr>
              <a:t>要求定義</a:t>
            </a:r>
            <a:endParaRPr kumimoji="1" lang="ja-JP" altLang="en-US" sz="2400" dirty="0">
              <a:solidFill>
                <a:schemeClr val="tx1"/>
              </a:solidFill>
              <a:latin typeface="Meiryo UI" panose="020B0604030504040204" pitchFamily="50" charset="-128"/>
              <a:ea typeface="Meiryo UI" panose="020B0604030504040204" pitchFamily="50" charset="-128"/>
            </a:endParaRPr>
          </a:p>
        </p:txBody>
      </p:sp>
      <p:sp>
        <p:nvSpPr>
          <p:cNvPr id="7" name="角丸四角形 6"/>
          <p:cNvSpPr/>
          <p:nvPr/>
        </p:nvSpPr>
        <p:spPr>
          <a:xfrm>
            <a:off x="791580" y="2528900"/>
            <a:ext cx="1890210" cy="765085"/>
          </a:xfrm>
          <a:prstGeom prst="roundRect">
            <a:avLst/>
          </a:prstGeom>
          <a:solidFill>
            <a:schemeClr val="accent3"/>
          </a:solid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smtClean="0">
                <a:solidFill>
                  <a:schemeClr val="tx1"/>
                </a:solidFill>
                <a:latin typeface="Meiryo UI" panose="020B0604030504040204" pitchFamily="50" charset="-128"/>
                <a:ea typeface="Meiryo UI" panose="020B0604030504040204" pitchFamily="50" charset="-128"/>
              </a:rPr>
              <a:t>設計・開発</a:t>
            </a:r>
            <a:endParaRPr kumimoji="1" lang="ja-JP" altLang="en-US" sz="2400" dirty="0">
              <a:solidFill>
                <a:schemeClr val="tx1"/>
              </a:solidFill>
              <a:latin typeface="Meiryo UI" panose="020B0604030504040204" pitchFamily="50" charset="-128"/>
              <a:ea typeface="Meiryo UI" panose="020B0604030504040204" pitchFamily="50" charset="-128"/>
            </a:endParaRPr>
          </a:p>
        </p:txBody>
      </p:sp>
      <p:sp>
        <p:nvSpPr>
          <p:cNvPr id="8" name="角丸四角形 7"/>
          <p:cNvSpPr/>
          <p:nvPr/>
        </p:nvSpPr>
        <p:spPr>
          <a:xfrm>
            <a:off x="791580" y="3519010"/>
            <a:ext cx="1890210" cy="765085"/>
          </a:xfrm>
          <a:prstGeom prst="roundRect">
            <a:avLst/>
          </a:prstGeom>
          <a:solidFill>
            <a:schemeClr val="bg1"/>
          </a:solid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smtClean="0">
                <a:solidFill>
                  <a:schemeClr val="tx1"/>
                </a:solidFill>
                <a:latin typeface="Meiryo UI" panose="020B0604030504040204" pitchFamily="50" charset="-128"/>
                <a:ea typeface="Meiryo UI" panose="020B0604030504040204" pitchFamily="50" charset="-128"/>
              </a:rPr>
              <a:t>データ収集</a:t>
            </a:r>
            <a:endParaRPr kumimoji="1" lang="ja-JP" altLang="en-US" sz="2400" dirty="0">
              <a:solidFill>
                <a:schemeClr val="tx1"/>
              </a:solidFill>
              <a:latin typeface="Meiryo UI" panose="020B0604030504040204" pitchFamily="50" charset="-128"/>
              <a:ea typeface="Meiryo UI" panose="020B0604030504040204" pitchFamily="50" charset="-128"/>
            </a:endParaRPr>
          </a:p>
        </p:txBody>
      </p:sp>
      <p:sp>
        <p:nvSpPr>
          <p:cNvPr id="9" name="角丸四角形 8"/>
          <p:cNvSpPr/>
          <p:nvPr/>
        </p:nvSpPr>
        <p:spPr>
          <a:xfrm>
            <a:off x="791580" y="4508029"/>
            <a:ext cx="1890210" cy="765085"/>
          </a:xfrm>
          <a:prstGeom prst="roundRect">
            <a:avLst/>
          </a:prstGeom>
          <a:solidFill>
            <a:schemeClr val="accent3"/>
          </a:solid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smtClean="0">
                <a:solidFill>
                  <a:schemeClr val="tx1"/>
                </a:solidFill>
                <a:latin typeface="Meiryo UI" panose="020B0604030504040204" pitchFamily="50" charset="-128"/>
                <a:ea typeface="Meiryo UI" panose="020B0604030504040204" pitchFamily="50" charset="-128"/>
              </a:rPr>
              <a:t>学習</a:t>
            </a:r>
            <a:endParaRPr kumimoji="1" lang="ja-JP" altLang="en-US" sz="2400" dirty="0">
              <a:solidFill>
                <a:schemeClr val="tx1"/>
              </a:solidFill>
              <a:latin typeface="Meiryo UI" panose="020B0604030504040204" pitchFamily="50" charset="-128"/>
              <a:ea typeface="Meiryo UI" panose="020B0604030504040204" pitchFamily="50" charset="-128"/>
            </a:endParaRPr>
          </a:p>
        </p:txBody>
      </p:sp>
      <p:sp>
        <p:nvSpPr>
          <p:cNvPr id="10" name="角丸四角形 9"/>
          <p:cNvSpPr/>
          <p:nvPr/>
        </p:nvSpPr>
        <p:spPr>
          <a:xfrm>
            <a:off x="791580" y="5499230"/>
            <a:ext cx="1890210" cy="765085"/>
          </a:xfrm>
          <a:prstGeom prst="roundRect">
            <a:avLst/>
          </a:prstGeom>
          <a:solidFill>
            <a:schemeClr val="bg1"/>
          </a:solid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smtClean="0">
                <a:solidFill>
                  <a:schemeClr val="tx1"/>
                </a:solidFill>
                <a:latin typeface="Meiryo UI" panose="020B0604030504040204" pitchFamily="50" charset="-128"/>
                <a:ea typeface="Meiryo UI" panose="020B0604030504040204" pitchFamily="50" charset="-128"/>
              </a:rPr>
              <a:t>検証</a:t>
            </a:r>
            <a:endParaRPr kumimoji="1" lang="ja-JP" altLang="en-US" sz="2400" dirty="0">
              <a:solidFill>
                <a:schemeClr val="tx1"/>
              </a:solidFill>
              <a:latin typeface="Meiryo UI" panose="020B0604030504040204" pitchFamily="50" charset="-128"/>
              <a:ea typeface="Meiryo UI" panose="020B0604030504040204" pitchFamily="50" charset="-128"/>
            </a:endParaRPr>
          </a:p>
        </p:txBody>
      </p:sp>
      <p:cxnSp>
        <p:nvCxnSpPr>
          <p:cNvPr id="12" name="直線矢印コネクタ 11"/>
          <p:cNvCxnSpPr>
            <a:stCxn id="6" idx="2"/>
            <a:endCxn id="7" idx="0"/>
          </p:cNvCxnSpPr>
          <p:nvPr/>
        </p:nvCxnSpPr>
        <p:spPr>
          <a:xfrm>
            <a:off x="1736685" y="2303875"/>
            <a:ext cx="0" cy="22502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3" name="直線矢印コネクタ 12"/>
          <p:cNvCxnSpPr>
            <a:stCxn id="7" idx="2"/>
            <a:endCxn id="8" idx="0"/>
          </p:cNvCxnSpPr>
          <p:nvPr/>
        </p:nvCxnSpPr>
        <p:spPr>
          <a:xfrm>
            <a:off x="1736685" y="3293985"/>
            <a:ext cx="0" cy="22502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6" name="直線矢印コネクタ 15"/>
          <p:cNvCxnSpPr>
            <a:stCxn id="8" idx="2"/>
            <a:endCxn id="9" idx="0"/>
          </p:cNvCxnSpPr>
          <p:nvPr/>
        </p:nvCxnSpPr>
        <p:spPr>
          <a:xfrm>
            <a:off x="1736685" y="4284095"/>
            <a:ext cx="0" cy="223934"/>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9" name="直線矢印コネクタ 18"/>
          <p:cNvCxnSpPr>
            <a:stCxn id="9" idx="2"/>
            <a:endCxn id="10" idx="0"/>
          </p:cNvCxnSpPr>
          <p:nvPr/>
        </p:nvCxnSpPr>
        <p:spPr>
          <a:xfrm>
            <a:off x="1736685" y="5273114"/>
            <a:ext cx="0" cy="22611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32" name="コンテンツ プレースホルダー 2"/>
          <p:cNvSpPr txBox="1">
            <a:spLocks/>
          </p:cNvSpPr>
          <p:nvPr/>
        </p:nvSpPr>
        <p:spPr bwMode="auto">
          <a:xfrm>
            <a:off x="2727421" y="2456624"/>
            <a:ext cx="7151206" cy="65475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r>
              <a:rPr lang="ja-JP" altLang="en-US" sz="2800" kern="0" dirty="0" smtClean="0">
                <a:solidFill>
                  <a:schemeClr val="accent2"/>
                </a:solidFill>
                <a:latin typeface="Meiryo UI" panose="020B0604030504040204" pitchFamily="50" charset="-128"/>
                <a:ea typeface="Meiryo UI" panose="020B0604030504040204" pitchFamily="50" charset="-128"/>
              </a:rPr>
              <a:t>システム設計・開発</a:t>
            </a:r>
            <a:endParaRPr lang="en-US" altLang="ja-JP" sz="2800" kern="0" dirty="0" smtClean="0">
              <a:solidFill>
                <a:schemeClr val="accent2"/>
              </a:solidFill>
              <a:latin typeface="Meiryo UI" panose="020B0604030504040204" pitchFamily="50" charset="-128"/>
              <a:ea typeface="Meiryo UI" panose="020B0604030504040204" pitchFamily="50" charset="-128"/>
            </a:endParaRPr>
          </a:p>
          <a:p>
            <a:pPr lvl="1"/>
            <a:r>
              <a:rPr lang="ja-JP" altLang="en-US" sz="2000" kern="0" dirty="0" smtClean="0">
                <a:latin typeface="Meiryo UI" panose="020B0604030504040204" pitchFamily="50" charset="-128"/>
                <a:ea typeface="Meiryo UI" panose="020B0604030504040204" pitchFamily="50" charset="-128"/>
              </a:rPr>
              <a:t>システム構成の検討，学習，推論エンジン開発</a:t>
            </a:r>
            <a:endParaRPr lang="en-US" altLang="ja-JP" sz="2000" kern="0" dirty="0" smtClean="0">
              <a:latin typeface="Meiryo UI" panose="020B0604030504040204" pitchFamily="50" charset="-128"/>
              <a:ea typeface="Meiryo UI" panose="020B0604030504040204" pitchFamily="50" charset="-128"/>
            </a:endParaRPr>
          </a:p>
        </p:txBody>
      </p:sp>
      <p:sp>
        <p:nvSpPr>
          <p:cNvPr id="33" name="コンテンツ プレースホルダー 2"/>
          <p:cNvSpPr txBox="1">
            <a:spLocks/>
          </p:cNvSpPr>
          <p:nvPr/>
        </p:nvSpPr>
        <p:spPr bwMode="auto">
          <a:xfrm>
            <a:off x="2740809" y="3490468"/>
            <a:ext cx="6187979" cy="6304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r>
              <a:rPr lang="ja-JP" altLang="en-US" sz="2800" kern="0" dirty="0" smtClean="0">
                <a:solidFill>
                  <a:srgbClr val="FF0000"/>
                </a:solidFill>
                <a:latin typeface="Meiryo UI" panose="020B0604030504040204" pitchFamily="50" charset="-128"/>
                <a:ea typeface="Meiryo UI" panose="020B0604030504040204" pitchFamily="50" charset="-128"/>
              </a:rPr>
              <a:t>データ収集・蓄積</a:t>
            </a:r>
            <a:endParaRPr lang="en-US" altLang="ja-JP" sz="2800" kern="0" dirty="0" smtClean="0">
              <a:solidFill>
                <a:srgbClr val="FF0000"/>
              </a:solidFill>
              <a:latin typeface="Meiryo UI" panose="020B0604030504040204" pitchFamily="50" charset="-128"/>
              <a:ea typeface="Meiryo UI" panose="020B0604030504040204" pitchFamily="50" charset="-128"/>
            </a:endParaRPr>
          </a:p>
          <a:p>
            <a:pPr lvl="1"/>
            <a:r>
              <a:rPr lang="ja-JP" altLang="en-US" sz="2000" kern="0" dirty="0" smtClean="0">
                <a:solidFill>
                  <a:sysClr val="windowText" lastClr="000000"/>
                </a:solidFill>
                <a:latin typeface="Meiryo UI" panose="020B0604030504040204" pitchFamily="50" charset="-128"/>
                <a:ea typeface="Meiryo UI" panose="020B0604030504040204" pitchFamily="50" charset="-128"/>
              </a:rPr>
              <a:t>環境構築，実データの取得</a:t>
            </a:r>
            <a:endParaRPr lang="en-US" altLang="ja-JP" sz="2000" kern="0" dirty="0" smtClean="0">
              <a:solidFill>
                <a:sysClr val="windowText" lastClr="000000"/>
              </a:solidFill>
              <a:latin typeface="Meiryo UI" panose="020B0604030504040204" pitchFamily="50" charset="-128"/>
              <a:ea typeface="Meiryo UI" panose="020B0604030504040204" pitchFamily="50" charset="-128"/>
            </a:endParaRPr>
          </a:p>
        </p:txBody>
      </p:sp>
      <p:sp>
        <p:nvSpPr>
          <p:cNvPr id="34" name="コンテンツ プレースホルダー 2"/>
          <p:cNvSpPr txBox="1">
            <a:spLocks/>
          </p:cNvSpPr>
          <p:nvPr/>
        </p:nvSpPr>
        <p:spPr bwMode="auto">
          <a:xfrm>
            <a:off x="2727420" y="4524240"/>
            <a:ext cx="6187979" cy="5526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r>
              <a:rPr lang="ja-JP" altLang="en-US" sz="2800" kern="0" dirty="0" smtClean="0">
                <a:solidFill>
                  <a:schemeClr val="accent2"/>
                </a:solidFill>
                <a:latin typeface="Meiryo UI" panose="020B0604030504040204" pitchFamily="50" charset="-128"/>
                <a:ea typeface="Meiryo UI" panose="020B0604030504040204" pitchFamily="50" charset="-128"/>
              </a:rPr>
              <a:t>学習（データ前処理含む</a:t>
            </a:r>
            <a:r>
              <a:rPr lang="ja-JP" altLang="en-US" sz="2800" kern="0" dirty="0" smtClean="0">
                <a:latin typeface="Meiryo UI" panose="020B0604030504040204" pitchFamily="50" charset="-128"/>
                <a:ea typeface="Meiryo UI" panose="020B0604030504040204" pitchFamily="50" charset="-128"/>
              </a:rPr>
              <a:t>）</a:t>
            </a:r>
            <a:endParaRPr lang="en-US" altLang="ja-JP" sz="2800" kern="0" dirty="0" smtClean="0">
              <a:latin typeface="Meiryo UI" panose="020B0604030504040204" pitchFamily="50" charset="-128"/>
              <a:ea typeface="Meiryo UI" panose="020B0604030504040204" pitchFamily="50" charset="-128"/>
            </a:endParaRPr>
          </a:p>
          <a:p>
            <a:pPr lvl="1"/>
            <a:r>
              <a:rPr lang="ja-JP" altLang="en-US" sz="2000" kern="0" dirty="0" smtClean="0">
                <a:latin typeface="Meiryo UI" panose="020B0604030504040204" pitchFamily="50" charset="-128"/>
                <a:ea typeface="Meiryo UI" panose="020B0604030504040204" pitchFamily="50" charset="-128"/>
              </a:rPr>
              <a:t>データ前処理，学習処理の実行</a:t>
            </a:r>
            <a:endParaRPr lang="en-US" altLang="ja-JP" sz="2000" kern="0" dirty="0" smtClean="0">
              <a:latin typeface="Meiryo UI" panose="020B0604030504040204" pitchFamily="50" charset="-128"/>
              <a:ea typeface="Meiryo UI" panose="020B0604030504040204" pitchFamily="50" charset="-128"/>
            </a:endParaRPr>
          </a:p>
        </p:txBody>
      </p:sp>
      <p:sp>
        <p:nvSpPr>
          <p:cNvPr id="35" name="コンテンツ プレースホルダー 2"/>
          <p:cNvSpPr txBox="1">
            <a:spLocks/>
          </p:cNvSpPr>
          <p:nvPr/>
        </p:nvSpPr>
        <p:spPr bwMode="auto">
          <a:xfrm>
            <a:off x="2727421" y="5493034"/>
            <a:ext cx="5895029" cy="68127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r>
              <a:rPr lang="ja-JP" altLang="en-US" sz="2800" kern="0" dirty="0" smtClean="0">
                <a:solidFill>
                  <a:srgbClr val="FF0000"/>
                </a:solidFill>
                <a:latin typeface="Meiryo UI" panose="020B0604030504040204" pitchFamily="50" charset="-128"/>
                <a:ea typeface="Meiryo UI" panose="020B0604030504040204" pitchFamily="50" charset="-128"/>
              </a:rPr>
              <a:t>推論結果の検証</a:t>
            </a:r>
            <a:endParaRPr lang="en-US" altLang="ja-JP" sz="2800" kern="0" dirty="0" smtClean="0">
              <a:solidFill>
                <a:srgbClr val="FF0000"/>
              </a:solidFill>
              <a:latin typeface="Meiryo UI" panose="020B0604030504040204" pitchFamily="50" charset="-128"/>
              <a:ea typeface="Meiryo UI" panose="020B0604030504040204" pitchFamily="50" charset="-128"/>
            </a:endParaRPr>
          </a:p>
          <a:p>
            <a:pPr lvl="1"/>
            <a:r>
              <a:rPr lang="ja-JP" altLang="en-US" sz="2000" kern="0" dirty="0" smtClean="0">
                <a:solidFill>
                  <a:sysClr val="windowText" lastClr="000000"/>
                </a:solidFill>
                <a:latin typeface="Meiryo UI" panose="020B0604030504040204" pitchFamily="50" charset="-128"/>
                <a:ea typeface="Meiryo UI" panose="020B0604030504040204" pitchFamily="50" charset="-128"/>
              </a:rPr>
              <a:t>結果妥当性確認，実環境でのテスト</a:t>
            </a:r>
            <a:endParaRPr lang="en-US" altLang="ja-JP" sz="2000" kern="0" dirty="0" smtClean="0">
              <a:solidFill>
                <a:sysClr val="windowText" lastClr="000000"/>
              </a:solidFill>
              <a:latin typeface="Meiryo UI" panose="020B0604030504040204" pitchFamily="50" charset="-128"/>
              <a:ea typeface="Meiryo UI" panose="020B0604030504040204" pitchFamily="50" charset="-128"/>
            </a:endParaRPr>
          </a:p>
          <a:p>
            <a:pPr lvl="1"/>
            <a:endParaRPr lang="ja-JP" altLang="en-US" sz="2400" kern="0" dirty="0">
              <a:solidFill>
                <a:sysClr val="windowText" lastClr="000000"/>
              </a:solidFill>
              <a:latin typeface="Meiryo UI" panose="020B0604030504040204" pitchFamily="50" charset="-128"/>
              <a:ea typeface="Meiryo UI" panose="020B0604030504040204" pitchFamily="50" charset="-128"/>
            </a:endParaRPr>
          </a:p>
        </p:txBody>
      </p:sp>
      <p:sp>
        <p:nvSpPr>
          <p:cNvPr id="39" name="環状矢印 38"/>
          <p:cNvSpPr/>
          <p:nvPr/>
        </p:nvSpPr>
        <p:spPr>
          <a:xfrm>
            <a:off x="116505" y="1721439"/>
            <a:ext cx="593482" cy="4853986"/>
          </a:xfrm>
          <a:prstGeom prst="circularArrow">
            <a:avLst>
              <a:gd name="adj1" fmla="val 12500"/>
              <a:gd name="adj2" fmla="val 1142319"/>
              <a:gd name="adj3" fmla="val 20457681"/>
              <a:gd name="adj4" fmla="val 2223531"/>
              <a:gd name="adj5" fmla="val 2022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53482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additive="base">
                                        <p:cTn id="13" dur="500" fill="hold"/>
                                        <p:tgtEl>
                                          <p:spTgt spid="36"/>
                                        </p:tgtEl>
                                        <p:attrNameLst>
                                          <p:attrName>ppt_x</p:attrName>
                                        </p:attrNameLst>
                                      </p:cBhvr>
                                      <p:tavLst>
                                        <p:tav tm="0">
                                          <p:val>
                                            <p:strVal val="#ppt_x"/>
                                          </p:val>
                                        </p:tav>
                                        <p:tav tm="100000">
                                          <p:val>
                                            <p:strVal val="#ppt_x"/>
                                          </p:val>
                                        </p:tav>
                                      </p:tavLst>
                                    </p:anim>
                                    <p:anim calcmode="lin" valueType="num">
                                      <p:cBhvr additive="base">
                                        <p:cTn id="1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ppt_x"/>
                                          </p:val>
                                        </p:tav>
                                        <p:tav tm="100000">
                                          <p:val>
                                            <p:strVal val="#ppt_x"/>
                                          </p:val>
                                        </p:tav>
                                      </p:tavLst>
                                    </p:anim>
                                    <p:anim calcmode="lin" valueType="num">
                                      <p:cBhvr additive="base">
                                        <p:cTn id="2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7" grpId="0" animBg="1"/>
      <p:bldP spid="3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正方形/長方形 26"/>
          <p:cNvSpPr/>
          <p:nvPr/>
        </p:nvSpPr>
        <p:spPr>
          <a:xfrm>
            <a:off x="4677399" y="1417638"/>
            <a:ext cx="3855041" cy="5071702"/>
          </a:xfrm>
          <a:prstGeom prst="rect">
            <a:avLst/>
          </a:prstGeom>
          <a:noFill/>
          <a:ln w="57150">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28" name="正方形/長方形 27"/>
          <p:cNvSpPr/>
          <p:nvPr/>
        </p:nvSpPr>
        <p:spPr>
          <a:xfrm>
            <a:off x="1106615" y="1417638"/>
            <a:ext cx="2880320" cy="5071702"/>
          </a:xfrm>
          <a:prstGeom prst="rect">
            <a:avLst/>
          </a:prstGeom>
          <a:noFill/>
          <a:ln w="57150">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57200" y="188640"/>
            <a:ext cx="8229600" cy="1143000"/>
          </a:xfrm>
        </p:spPr>
        <p:txBody>
          <a:bodyPr/>
          <a:lstStyle/>
          <a:p>
            <a:r>
              <a:rPr lang="ja-JP" altLang="en-US" sz="4000" u="sng" dirty="0" smtClean="0">
                <a:solidFill>
                  <a:schemeClr val="accent2"/>
                </a:solidFill>
                <a:latin typeface="Meiryo UI" panose="020B0604030504040204" pitchFamily="50" charset="-128"/>
                <a:ea typeface="Meiryo UI" panose="020B0604030504040204" pitchFamily="50" charset="-128"/>
              </a:rPr>
              <a:t>「データ</a:t>
            </a:r>
            <a:r>
              <a:rPr lang="ja-JP" altLang="en-US" sz="4000" u="sng" dirty="0">
                <a:solidFill>
                  <a:schemeClr val="accent2"/>
                </a:solidFill>
                <a:latin typeface="Meiryo UI" panose="020B0604030504040204" pitchFamily="50" charset="-128"/>
                <a:ea typeface="Meiryo UI" panose="020B0604030504040204" pitchFamily="50" charset="-128"/>
              </a:rPr>
              <a:t>収集・</a:t>
            </a:r>
            <a:r>
              <a:rPr lang="ja-JP" altLang="en-US" sz="4000" u="sng" dirty="0" smtClean="0">
                <a:solidFill>
                  <a:schemeClr val="accent2"/>
                </a:solidFill>
                <a:latin typeface="Meiryo UI" panose="020B0604030504040204" pitchFamily="50" charset="-128"/>
                <a:ea typeface="Meiryo UI" panose="020B0604030504040204" pitchFamily="50" charset="-128"/>
              </a:rPr>
              <a:t>蓄積」での利用例</a:t>
            </a:r>
            <a:endParaRPr kumimoji="1" lang="ja-JP" altLang="en-US" sz="4000" u="sng" dirty="0"/>
          </a:p>
        </p:txBody>
      </p:sp>
      <p:sp>
        <p:nvSpPr>
          <p:cNvPr id="4" name="スライド番号プレースホルダー 3"/>
          <p:cNvSpPr>
            <a:spLocks noGrp="1"/>
          </p:cNvSpPr>
          <p:nvPr>
            <p:ph type="sldNum" sz="quarter" idx="10"/>
          </p:nvPr>
        </p:nvSpPr>
        <p:spPr/>
        <p:txBody>
          <a:bodyPr/>
          <a:lstStyle/>
          <a:p>
            <a:pPr>
              <a:defRPr/>
            </a:pPr>
            <a:fld id="{40773EB8-B066-46F3-955F-6E782D844949}" type="slidenum">
              <a:rPr lang="en-US" altLang="ja-JP" smtClean="0"/>
              <a:pPr>
                <a:defRPr/>
              </a:pPr>
              <a:t>11</a:t>
            </a:fld>
            <a:endParaRPr lang="en-US" altLang="ja-JP"/>
          </a:p>
        </p:txBody>
      </p:sp>
      <p:sp>
        <p:nvSpPr>
          <p:cNvPr id="55" name="角丸四角形 54"/>
          <p:cNvSpPr/>
          <p:nvPr/>
        </p:nvSpPr>
        <p:spPr>
          <a:xfrm>
            <a:off x="1871700" y="1974317"/>
            <a:ext cx="1395155" cy="67507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800" dirty="0" smtClean="0">
                <a:latin typeface="Meiryo UI" panose="020B0604030504040204" pitchFamily="50" charset="-128"/>
                <a:ea typeface="Meiryo UI" panose="020B0604030504040204" pitchFamily="50" charset="-128"/>
              </a:rPr>
              <a:t>センサ入力</a:t>
            </a:r>
            <a:endParaRPr kumimoji="1" lang="ja-JP" altLang="en-US" sz="1800" dirty="0">
              <a:latin typeface="Meiryo UI" panose="020B0604030504040204" pitchFamily="50" charset="-128"/>
              <a:ea typeface="Meiryo UI" panose="020B0604030504040204" pitchFamily="50" charset="-128"/>
            </a:endParaRPr>
          </a:p>
        </p:txBody>
      </p:sp>
      <p:sp>
        <p:nvSpPr>
          <p:cNvPr id="56" name="角丸四角形 55"/>
          <p:cNvSpPr/>
          <p:nvPr/>
        </p:nvSpPr>
        <p:spPr>
          <a:xfrm>
            <a:off x="5157065" y="2483895"/>
            <a:ext cx="1395155" cy="67507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800" dirty="0" smtClean="0">
                <a:latin typeface="Meiryo UI" panose="020B0604030504040204" pitchFamily="50" charset="-128"/>
                <a:ea typeface="Meiryo UI" panose="020B0604030504040204" pitchFamily="50" charset="-128"/>
              </a:rPr>
              <a:t>データ</a:t>
            </a:r>
            <a:r>
              <a:rPr lang="ja-JP" altLang="en-US" sz="1800" dirty="0">
                <a:latin typeface="Meiryo UI" panose="020B0604030504040204" pitchFamily="50" charset="-128"/>
                <a:ea typeface="Meiryo UI" panose="020B0604030504040204" pitchFamily="50" charset="-128"/>
              </a:rPr>
              <a:t>収集</a:t>
            </a:r>
            <a:endParaRPr kumimoji="1" lang="ja-JP" altLang="en-US" sz="1800" dirty="0">
              <a:latin typeface="Meiryo UI" panose="020B0604030504040204" pitchFamily="50" charset="-128"/>
              <a:ea typeface="Meiryo UI" panose="020B0604030504040204" pitchFamily="50" charset="-128"/>
            </a:endParaRPr>
          </a:p>
        </p:txBody>
      </p:sp>
      <p:sp>
        <p:nvSpPr>
          <p:cNvPr id="57" name="角丸四角形 56"/>
          <p:cNvSpPr/>
          <p:nvPr/>
        </p:nvSpPr>
        <p:spPr>
          <a:xfrm>
            <a:off x="1865689" y="3890729"/>
            <a:ext cx="1395155" cy="67507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800" dirty="0" smtClean="0">
                <a:latin typeface="Meiryo UI" panose="020B0604030504040204" pitchFamily="50" charset="-128"/>
                <a:ea typeface="Meiryo UI" panose="020B0604030504040204" pitchFamily="50" charset="-128"/>
              </a:rPr>
              <a:t>ロボット制御</a:t>
            </a:r>
            <a:endParaRPr kumimoji="1" lang="ja-JP" altLang="en-US" sz="1800" dirty="0">
              <a:latin typeface="Meiryo UI" panose="020B0604030504040204" pitchFamily="50" charset="-128"/>
              <a:ea typeface="Meiryo UI" panose="020B0604030504040204" pitchFamily="50" charset="-128"/>
            </a:endParaRPr>
          </a:p>
        </p:txBody>
      </p:sp>
      <p:sp>
        <p:nvSpPr>
          <p:cNvPr id="5" name="フローチャート: 磁気ディスク 4"/>
          <p:cNvSpPr/>
          <p:nvPr/>
        </p:nvSpPr>
        <p:spPr>
          <a:xfrm>
            <a:off x="6923537" y="3247615"/>
            <a:ext cx="1132717" cy="1154849"/>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ja-JP" dirty="0" smtClean="0">
                <a:latin typeface="Meiryo UI" panose="020B0604030504040204" pitchFamily="50" charset="-128"/>
                <a:ea typeface="Meiryo UI" panose="020B0604030504040204" pitchFamily="50" charset="-128"/>
              </a:rPr>
              <a:t>Database</a:t>
            </a:r>
            <a:r>
              <a:rPr lang="en-US" altLang="ja-JP" dirty="0" smtClean="0">
                <a:latin typeface="Meiryo UI" panose="020B0604030504040204" pitchFamily="50" charset="-128"/>
                <a:ea typeface="Meiryo UI" panose="020B0604030504040204" pitchFamily="50" charset="-128"/>
              </a:rPr>
              <a:t>/Storage</a:t>
            </a:r>
            <a:endParaRPr kumimoji="1" lang="en-US" altLang="ja-JP" dirty="0" smtClean="0">
              <a:latin typeface="Meiryo UI" panose="020B0604030504040204" pitchFamily="50" charset="-128"/>
              <a:ea typeface="Meiryo UI" panose="020B0604030504040204" pitchFamily="50" charset="-128"/>
            </a:endParaRPr>
          </a:p>
        </p:txBody>
      </p:sp>
      <p:sp>
        <p:nvSpPr>
          <p:cNvPr id="6" name="正方形/長方形 5"/>
          <p:cNvSpPr/>
          <p:nvPr/>
        </p:nvSpPr>
        <p:spPr>
          <a:xfrm>
            <a:off x="3176845" y="2258870"/>
            <a:ext cx="180020" cy="15609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 name="正方形/長方形 11"/>
          <p:cNvSpPr/>
          <p:nvPr/>
        </p:nvSpPr>
        <p:spPr>
          <a:xfrm>
            <a:off x="3192234" y="4185750"/>
            <a:ext cx="180020" cy="15609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正方形/長方形 12"/>
          <p:cNvSpPr/>
          <p:nvPr/>
        </p:nvSpPr>
        <p:spPr>
          <a:xfrm>
            <a:off x="5074168" y="2748782"/>
            <a:ext cx="180020" cy="15609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 name="角丸四角形 13"/>
          <p:cNvSpPr/>
          <p:nvPr/>
        </p:nvSpPr>
        <p:spPr>
          <a:xfrm>
            <a:off x="5104947" y="3924055"/>
            <a:ext cx="1395155" cy="67507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800" dirty="0" smtClean="0">
                <a:latin typeface="Meiryo UI" panose="020B0604030504040204" pitchFamily="50" charset="-128"/>
                <a:ea typeface="Meiryo UI" panose="020B0604030504040204" pitchFamily="50" charset="-128"/>
              </a:rPr>
              <a:t>ランダム</a:t>
            </a:r>
            <a:endParaRPr kumimoji="1" lang="en-US" altLang="ja-JP" sz="1800" dirty="0" smtClean="0">
              <a:latin typeface="Meiryo UI" panose="020B0604030504040204" pitchFamily="50" charset="-128"/>
              <a:ea typeface="Meiryo UI" panose="020B0604030504040204" pitchFamily="50" charset="-128"/>
            </a:endParaRPr>
          </a:p>
          <a:p>
            <a:pPr algn="ctr"/>
            <a:r>
              <a:rPr lang="ja-JP" altLang="en-US" sz="1800" dirty="0">
                <a:latin typeface="Meiryo UI" panose="020B0604030504040204" pitchFamily="50" charset="-128"/>
                <a:ea typeface="Meiryo UI" panose="020B0604030504040204" pitchFamily="50" charset="-128"/>
              </a:rPr>
              <a:t>移動</a:t>
            </a:r>
            <a:endParaRPr kumimoji="1" lang="ja-JP" altLang="en-US" sz="1800" dirty="0">
              <a:latin typeface="Meiryo UI" panose="020B0604030504040204" pitchFamily="50" charset="-128"/>
              <a:ea typeface="Meiryo UI" panose="020B0604030504040204" pitchFamily="50" charset="-128"/>
            </a:endParaRPr>
          </a:p>
        </p:txBody>
      </p:sp>
      <p:sp>
        <p:nvSpPr>
          <p:cNvPr id="15" name="正方形/長方形 14"/>
          <p:cNvSpPr/>
          <p:nvPr/>
        </p:nvSpPr>
        <p:spPr>
          <a:xfrm>
            <a:off x="5022050" y="4194085"/>
            <a:ext cx="180020" cy="15609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cxnSp>
        <p:nvCxnSpPr>
          <p:cNvPr id="8" name="直線矢印コネクタ 7"/>
          <p:cNvCxnSpPr>
            <a:stCxn id="15" idx="1"/>
            <a:endCxn id="12" idx="3"/>
          </p:cNvCxnSpPr>
          <p:nvPr/>
        </p:nvCxnSpPr>
        <p:spPr>
          <a:xfrm flipH="1" flipV="1">
            <a:off x="3372254" y="4263800"/>
            <a:ext cx="1649796" cy="8335"/>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21" name="カギ線コネクタ 20"/>
          <p:cNvCxnSpPr>
            <a:stCxn id="6" idx="3"/>
            <a:endCxn id="13" idx="1"/>
          </p:cNvCxnSpPr>
          <p:nvPr/>
        </p:nvCxnSpPr>
        <p:spPr>
          <a:xfrm>
            <a:off x="3356865" y="2336920"/>
            <a:ext cx="1717303" cy="489912"/>
          </a:xfrm>
          <a:prstGeom prst="bentConnector3">
            <a:avLst/>
          </a:prstGeom>
          <a:ln w="57150">
            <a:tailEnd type="triangle"/>
          </a:ln>
        </p:spPr>
        <p:style>
          <a:lnRef idx="1">
            <a:schemeClr val="accent2"/>
          </a:lnRef>
          <a:fillRef idx="0">
            <a:schemeClr val="accent2"/>
          </a:fillRef>
          <a:effectRef idx="0">
            <a:schemeClr val="accent2"/>
          </a:effectRef>
          <a:fontRef idx="minor">
            <a:schemeClr val="tx1"/>
          </a:fontRef>
        </p:style>
      </p:cxnSp>
      <p:pic>
        <p:nvPicPr>
          <p:cNvPr id="19" name="図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08109" y="4962996"/>
            <a:ext cx="1519852" cy="1120891"/>
          </a:xfrm>
          <a:prstGeom prst="rect">
            <a:avLst/>
          </a:prstGeom>
        </p:spPr>
      </p:pic>
      <p:sp>
        <p:nvSpPr>
          <p:cNvPr id="22" name="環状矢印 21"/>
          <p:cNvSpPr/>
          <p:nvPr/>
        </p:nvSpPr>
        <p:spPr>
          <a:xfrm>
            <a:off x="6308809" y="2881937"/>
            <a:ext cx="919152" cy="1087123"/>
          </a:xfrm>
          <a:prstGeom prst="circularArrow">
            <a:avLst>
              <a:gd name="adj1" fmla="val 12500"/>
              <a:gd name="adj2" fmla="val 1142319"/>
              <a:gd name="adj3" fmla="val 20457681"/>
              <a:gd name="adj4" fmla="val 16044165"/>
              <a:gd name="adj5" fmla="val 12500"/>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32" name="図 31"/>
          <p:cNvPicPr>
            <a:picLocks noChangeAspect="1"/>
          </p:cNvPicPr>
          <p:nvPr/>
        </p:nvPicPr>
        <p:blipFill>
          <a:blip r:embed="rId3"/>
          <a:stretch>
            <a:fillRect/>
          </a:stretch>
        </p:blipFill>
        <p:spPr>
          <a:xfrm>
            <a:off x="1405797" y="5688467"/>
            <a:ext cx="781731" cy="678814"/>
          </a:xfrm>
          <a:prstGeom prst="rect">
            <a:avLst/>
          </a:prstGeom>
        </p:spPr>
      </p:pic>
      <p:pic>
        <p:nvPicPr>
          <p:cNvPr id="33" name="図 32"/>
          <p:cNvPicPr>
            <a:picLocks noChangeAspect="1"/>
          </p:cNvPicPr>
          <p:nvPr/>
        </p:nvPicPr>
        <p:blipFill>
          <a:blip r:embed="rId3"/>
          <a:stretch>
            <a:fillRect/>
          </a:stretch>
        </p:blipFill>
        <p:spPr>
          <a:xfrm>
            <a:off x="2322352" y="5627339"/>
            <a:ext cx="820141" cy="712167"/>
          </a:xfrm>
          <a:prstGeom prst="rect">
            <a:avLst/>
          </a:prstGeom>
        </p:spPr>
      </p:pic>
      <p:pic>
        <p:nvPicPr>
          <p:cNvPr id="34" name="図 33"/>
          <p:cNvPicPr>
            <a:picLocks noChangeAspect="1"/>
          </p:cNvPicPr>
          <p:nvPr/>
        </p:nvPicPr>
        <p:blipFill>
          <a:blip r:embed="rId3"/>
          <a:stretch>
            <a:fillRect/>
          </a:stretch>
        </p:blipFill>
        <p:spPr>
          <a:xfrm>
            <a:off x="3063274" y="5605057"/>
            <a:ext cx="822019" cy="713798"/>
          </a:xfrm>
          <a:prstGeom prst="rect">
            <a:avLst/>
          </a:prstGeom>
        </p:spPr>
      </p:pic>
      <p:sp>
        <p:nvSpPr>
          <p:cNvPr id="3" name="角丸四角形 2"/>
          <p:cNvSpPr/>
          <p:nvPr/>
        </p:nvSpPr>
        <p:spPr>
          <a:xfrm>
            <a:off x="1819581" y="1186771"/>
            <a:ext cx="6082789" cy="598128"/>
          </a:xfrm>
          <a:prstGeom prst="roundRect">
            <a:avLst/>
          </a:prstGeom>
          <a:solidFill>
            <a:srgbClr val="CCFFFF"/>
          </a:solidFill>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400" dirty="0" smtClean="0">
                <a:latin typeface="Meiryo UI" panose="020B0604030504040204" pitchFamily="50" charset="-128"/>
                <a:ea typeface="Meiryo UI" panose="020B0604030504040204" pitchFamily="50" charset="-128"/>
              </a:rPr>
              <a:t>実ロボットを利用した</a:t>
            </a:r>
            <a:r>
              <a:rPr lang="ja-JP" altLang="en-US" sz="2400" dirty="0" smtClean="0">
                <a:latin typeface="Meiryo UI" panose="020B0604030504040204" pitchFamily="50" charset="-128"/>
                <a:ea typeface="Meiryo UI" panose="020B0604030504040204" pitchFamily="50" charset="-128"/>
              </a:rPr>
              <a:t>センサデータ収集</a:t>
            </a:r>
            <a:endParaRPr kumimoji="1" lang="ja-JP" altLang="en-US" sz="2400" dirty="0">
              <a:latin typeface="Meiryo UI" panose="020B0604030504040204" pitchFamily="50" charset="-128"/>
              <a:ea typeface="Meiryo UI" panose="020B0604030504040204" pitchFamily="50" charset="-128"/>
            </a:endParaRPr>
          </a:p>
        </p:txBody>
      </p:sp>
      <p:sp>
        <p:nvSpPr>
          <p:cNvPr id="30" name="角丸四角形 29"/>
          <p:cNvSpPr/>
          <p:nvPr/>
        </p:nvSpPr>
        <p:spPr>
          <a:xfrm>
            <a:off x="1871700" y="4402464"/>
            <a:ext cx="1395155" cy="67507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800" dirty="0" smtClean="0">
                <a:latin typeface="Meiryo UI" panose="020B0604030504040204" pitchFamily="50" charset="-128"/>
                <a:ea typeface="Meiryo UI" panose="020B0604030504040204" pitchFamily="50" charset="-128"/>
              </a:rPr>
              <a:t>ロボット制御</a:t>
            </a:r>
            <a:endParaRPr kumimoji="1" lang="ja-JP" altLang="en-US" sz="1800" dirty="0">
              <a:latin typeface="Meiryo UI" panose="020B0604030504040204" pitchFamily="50" charset="-128"/>
              <a:ea typeface="Meiryo UI" panose="020B0604030504040204" pitchFamily="50" charset="-128"/>
            </a:endParaRPr>
          </a:p>
        </p:txBody>
      </p:sp>
      <p:sp>
        <p:nvSpPr>
          <p:cNvPr id="35" name="角丸四角形 34"/>
          <p:cNvSpPr/>
          <p:nvPr/>
        </p:nvSpPr>
        <p:spPr>
          <a:xfrm>
            <a:off x="1871700" y="4891649"/>
            <a:ext cx="1395155" cy="67507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800" dirty="0" smtClean="0">
                <a:latin typeface="Meiryo UI" panose="020B0604030504040204" pitchFamily="50" charset="-128"/>
                <a:ea typeface="Meiryo UI" panose="020B0604030504040204" pitchFamily="50" charset="-128"/>
              </a:rPr>
              <a:t>ロボット制御</a:t>
            </a:r>
            <a:endParaRPr kumimoji="1" lang="ja-JP" altLang="en-US" sz="1800" dirty="0">
              <a:latin typeface="Meiryo UI" panose="020B0604030504040204" pitchFamily="50" charset="-128"/>
              <a:ea typeface="Meiryo UI" panose="020B0604030504040204" pitchFamily="50" charset="-128"/>
            </a:endParaRPr>
          </a:p>
        </p:txBody>
      </p:sp>
      <p:sp>
        <p:nvSpPr>
          <p:cNvPr id="36" name="正方形/長方形 35"/>
          <p:cNvSpPr/>
          <p:nvPr/>
        </p:nvSpPr>
        <p:spPr>
          <a:xfrm>
            <a:off x="3176845" y="4668056"/>
            <a:ext cx="180020" cy="15609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7" name="正方形/長方形 36"/>
          <p:cNvSpPr/>
          <p:nvPr/>
        </p:nvSpPr>
        <p:spPr>
          <a:xfrm>
            <a:off x="3176845" y="5139190"/>
            <a:ext cx="180020" cy="15609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cxnSp>
        <p:nvCxnSpPr>
          <p:cNvPr id="38" name="カギ線コネクタ 37"/>
          <p:cNvCxnSpPr>
            <a:stCxn id="15" idx="1"/>
            <a:endCxn id="36" idx="3"/>
          </p:cNvCxnSpPr>
          <p:nvPr/>
        </p:nvCxnSpPr>
        <p:spPr>
          <a:xfrm rot="10800000" flipV="1">
            <a:off x="3356866" y="4272134"/>
            <a:ext cx="1665185" cy="473971"/>
          </a:xfrm>
          <a:prstGeom prst="bentConnector3">
            <a:avLst>
              <a:gd name="adj1" fmla="val 50000"/>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39" name="カギ線コネクタ 38"/>
          <p:cNvCxnSpPr>
            <a:stCxn id="15" idx="1"/>
            <a:endCxn id="37" idx="3"/>
          </p:cNvCxnSpPr>
          <p:nvPr/>
        </p:nvCxnSpPr>
        <p:spPr>
          <a:xfrm rot="10800000" flipV="1">
            <a:off x="3356866" y="4272134"/>
            <a:ext cx="1665185" cy="945105"/>
          </a:xfrm>
          <a:prstGeom prst="bentConnector3">
            <a:avLst>
              <a:gd name="adj1" fmla="val 50000"/>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40" name="角丸四角形 39"/>
          <p:cNvSpPr/>
          <p:nvPr/>
        </p:nvSpPr>
        <p:spPr>
          <a:xfrm>
            <a:off x="1885167" y="2449445"/>
            <a:ext cx="1395155" cy="67507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800" dirty="0" smtClean="0">
                <a:latin typeface="Meiryo UI" panose="020B0604030504040204" pitchFamily="50" charset="-128"/>
                <a:ea typeface="Meiryo UI" panose="020B0604030504040204" pitchFamily="50" charset="-128"/>
              </a:rPr>
              <a:t>センサ入力</a:t>
            </a:r>
            <a:endParaRPr kumimoji="1" lang="ja-JP" altLang="en-US" sz="1800" dirty="0">
              <a:latin typeface="Meiryo UI" panose="020B0604030504040204" pitchFamily="50" charset="-128"/>
              <a:ea typeface="Meiryo UI" panose="020B0604030504040204" pitchFamily="50" charset="-128"/>
            </a:endParaRPr>
          </a:p>
        </p:txBody>
      </p:sp>
      <p:sp>
        <p:nvSpPr>
          <p:cNvPr id="41" name="角丸四角形 40"/>
          <p:cNvSpPr/>
          <p:nvPr/>
        </p:nvSpPr>
        <p:spPr>
          <a:xfrm>
            <a:off x="1871700" y="2933945"/>
            <a:ext cx="1395155" cy="67507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800" dirty="0" smtClean="0">
                <a:latin typeface="Meiryo UI" panose="020B0604030504040204" pitchFamily="50" charset="-128"/>
                <a:ea typeface="Meiryo UI" panose="020B0604030504040204" pitchFamily="50" charset="-128"/>
              </a:rPr>
              <a:t>センサ入力</a:t>
            </a:r>
            <a:endParaRPr kumimoji="1" lang="ja-JP" altLang="en-US" sz="1800" dirty="0">
              <a:latin typeface="Meiryo UI" panose="020B0604030504040204" pitchFamily="50" charset="-128"/>
              <a:ea typeface="Meiryo UI" panose="020B0604030504040204" pitchFamily="50" charset="-128"/>
            </a:endParaRPr>
          </a:p>
        </p:txBody>
      </p:sp>
      <p:sp>
        <p:nvSpPr>
          <p:cNvPr id="42" name="正方形/長方形 41"/>
          <p:cNvSpPr/>
          <p:nvPr/>
        </p:nvSpPr>
        <p:spPr>
          <a:xfrm>
            <a:off x="3176845" y="3174083"/>
            <a:ext cx="180020" cy="15609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3" name="正方形/長方形 42"/>
          <p:cNvSpPr/>
          <p:nvPr/>
        </p:nvSpPr>
        <p:spPr>
          <a:xfrm>
            <a:off x="3176845" y="2733235"/>
            <a:ext cx="180020" cy="15609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cxnSp>
        <p:nvCxnSpPr>
          <p:cNvPr id="44" name="カギ線コネクタ 43"/>
          <p:cNvCxnSpPr>
            <a:stCxn id="43" idx="3"/>
            <a:endCxn id="13" idx="1"/>
          </p:cNvCxnSpPr>
          <p:nvPr/>
        </p:nvCxnSpPr>
        <p:spPr>
          <a:xfrm>
            <a:off x="3356865" y="2811285"/>
            <a:ext cx="1717303" cy="15547"/>
          </a:xfrm>
          <a:prstGeom prst="bentConnector3">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46" name="カギ線コネクタ 45"/>
          <p:cNvCxnSpPr>
            <a:stCxn id="42" idx="3"/>
            <a:endCxn id="13" idx="1"/>
          </p:cNvCxnSpPr>
          <p:nvPr/>
        </p:nvCxnSpPr>
        <p:spPr>
          <a:xfrm flipV="1">
            <a:off x="3356865" y="2826832"/>
            <a:ext cx="1717303" cy="425301"/>
          </a:xfrm>
          <a:prstGeom prst="bentConnector3">
            <a:avLst/>
          </a:prstGeom>
          <a:ln w="571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545992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正方形/長方形 25"/>
          <p:cNvSpPr/>
          <p:nvPr/>
        </p:nvSpPr>
        <p:spPr>
          <a:xfrm>
            <a:off x="4932040" y="1417638"/>
            <a:ext cx="2880320" cy="5071702"/>
          </a:xfrm>
          <a:prstGeom prst="rect">
            <a:avLst/>
          </a:prstGeom>
          <a:noFill/>
          <a:ln w="57150">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9" name="正方形/長方形 18"/>
          <p:cNvSpPr/>
          <p:nvPr/>
        </p:nvSpPr>
        <p:spPr>
          <a:xfrm>
            <a:off x="1106615" y="1417638"/>
            <a:ext cx="2880320" cy="5071702"/>
          </a:xfrm>
          <a:prstGeom prst="rect">
            <a:avLst/>
          </a:prstGeom>
          <a:noFill/>
          <a:ln w="57150">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57200" y="143635"/>
            <a:ext cx="8229600" cy="1143000"/>
          </a:xfrm>
        </p:spPr>
        <p:txBody>
          <a:bodyPr/>
          <a:lstStyle/>
          <a:p>
            <a:r>
              <a:rPr lang="ja-JP" altLang="en-US" sz="4000" u="sng" dirty="0" smtClean="0">
                <a:solidFill>
                  <a:schemeClr val="accent2"/>
                </a:solidFill>
                <a:latin typeface="Meiryo UI" panose="020B0604030504040204" pitchFamily="50" charset="-128"/>
                <a:ea typeface="Meiryo UI" panose="020B0604030504040204" pitchFamily="50" charset="-128"/>
              </a:rPr>
              <a:t>「推論</a:t>
            </a:r>
            <a:r>
              <a:rPr lang="ja-JP" altLang="en-US" sz="4000" u="sng" dirty="0">
                <a:solidFill>
                  <a:schemeClr val="accent2"/>
                </a:solidFill>
                <a:latin typeface="Meiryo UI" panose="020B0604030504040204" pitchFamily="50" charset="-128"/>
                <a:ea typeface="Meiryo UI" panose="020B0604030504040204" pitchFamily="50" charset="-128"/>
              </a:rPr>
              <a:t>結果の</a:t>
            </a:r>
            <a:r>
              <a:rPr lang="ja-JP" altLang="en-US" sz="4000" u="sng" dirty="0" smtClean="0">
                <a:solidFill>
                  <a:schemeClr val="accent2"/>
                </a:solidFill>
                <a:latin typeface="Meiryo UI" panose="020B0604030504040204" pitchFamily="50" charset="-128"/>
                <a:ea typeface="Meiryo UI" panose="020B0604030504040204" pitchFamily="50" charset="-128"/>
              </a:rPr>
              <a:t>検証」での利用例</a:t>
            </a:r>
            <a:endParaRPr kumimoji="1" lang="ja-JP" altLang="en-US" sz="4000" u="sng" dirty="0"/>
          </a:p>
        </p:txBody>
      </p:sp>
      <p:sp>
        <p:nvSpPr>
          <p:cNvPr id="4" name="スライド番号プレースホルダー 3"/>
          <p:cNvSpPr>
            <a:spLocks noGrp="1"/>
          </p:cNvSpPr>
          <p:nvPr>
            <p:ph type="sldNum" sz="quarter" idx="10"/>
          </p:nvPr>
        </p:nvSpPr>
        <p:spPr/>
        <p:txBody>
          <a:bodyPr/>
          <a:lstStyle/>
          <a:p>
            <a:pPr>
              <a:defRPr/>
            </a:pPr>
            <a:fld id="{40773EB8-B066-46F3-955F-6E782D844949}" type="slidenum">
              <a:rPr lang="en-US" altLang="ja-JP" smtClean="0"/>
              <a:pPr>
                <a:defRPr/>
              </a:pPr>
              <a:t>12</a:t>
            </a:fld>
            <a:endParaRPr lang="en-US" altLang="ja-JP"/>
          </a:p>
        </p:txBody>
      </p:sp>
      <p:pic>
        <p:nvPicPr>
          <p:cNvPr id="53" name="図 52"/>
          <p:cNvPicPr>
            <a:picLocks noChangeAspect="1"/>
          </p:cNvPicPr>
          <p:nvPr/>
        </p:nvPicPr>
        <p:blipFill>
          <a:blip r:embed="rId2"/>
          <a:stretch>
            <a:fillRect/>
          </a:stretch>
        </p:blipFill>
        <p:spPr>
          <a:xfrm>
            <a:off x="6151652" y="1749604"/>
            <a:ext cx="1565481" cy="1107146"/>
          </a:xfrm>
          <a:prstGeom prst="rect">
            <a:avLst/>
          </a:prstGeom>
        </p:spPr>
      </p:pic>
      <p:sp>
        <p:nvSpPr>
          <p:cNvPr id="55" name="角丸四角形 54"/>
          <p:cNvSpPr/>
          <p:nvPr/>
        </p:nvSpPr>
        <p:spPr>
          <a:xfrm>
            <a:off x="1781690" y="1994191"/>
            <a:ext cx="1395155" cy="67507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800" dirty="0" smtClean="0">
                <a:latin typeface="Meiryo UI" panose="020B0604030504040204" pitchFamily="50" charset="-128"/>
                <a:ea typeface="Meiryo UI" panose="020B0604030504040204" pitchFamily="50" charset="-128"/>
              </a:rPr>
              <a:t>カメラ入力</a:t>
            </a:r>
            <a:endParaRPr kumimoji="1" lang="ja-JP" altLang="en-US" sz="1800" dirty="0">
              <a:latin typeface="Meiryo UI" panose="020B0604030504040204" pitchFamily="50" charset="-128"/>
              <a:ea typeface="Meiryo UI" panose="020B0604030504040204" pitchFamily="50" charset="-128"/>
            </a:endParaRPr>
          </a:p>
        </p:txBody>
      </p:sp>
      <p:sp>
        <p:nvSpPr>
          <p:cNvPr id="57" name="角丸四角形 56"/>
          <p:cNvSpPr/>
          <p:nvPr/>
        </p:nvSpPr>
        <p:spPr>
          <a:xfrm>
            <a:off x="1871700" y="3924055"/>
            <a:ext cx="1395155" cy="67507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800" dirty="0" smtClean="0">
                <a:latin typeface="Meiryo UI" panose="020B0604030504040204" pitchFamily="50" charset="-128"/>
                <a:ea typeface="Meiryo UI" panose="020B0604030504040204" pitchFamily="50" charset="-128"/>
              </a:rPr>
              <a:t>ロボット制御</a:t>
            </a:r>
            <a:endParaRPr kumimoji="1" lang="ja-JP" altLang="en-US" sz="1800" dirty="0">
              <a:latin typeface="Meiryo UI" panose="020B0604030504040204" pitchFamily="50" charset="-128"/>
              <a:ea typeface="Meiryo UI" panose="020B0604030504040204" pitchFamily="50" charset="-128"/>
            </a:endParaRPr>
          </a:p>
        </p:txBody>
      </p:sp>
      <p:sp>
        <p:nvSpPr>
          <p:cNvPr id="59" name="角丸四角形 58"/>
          <p:cNvSpPr/>
          <p:nvPr/>
        </p:nvSpPr>
        <p:spPr>
          <a:xfrm>
            <a:off x="5157065" y="3037000"/>
            <a:ext cx="1395155" cy="67507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800" dirty="0" smtClean="0">
                <a:latin typeface="Meiryo UI" panose="020B0604030504040204" pitchFamily="50" charset="-128"/>
                <a:ea typeface="Meiryo UI" panose="020B0604030504040204" pitchFamily="50" charset="-128"/>
              </a:rPr>
              <a:t>推論</a:t>
            </a:r>
            <a:endParaRPr kumimoji="1" lang="ja-JP" altLang="en-US" sz="1800" dirty="0">
              <a:latin typeface="Meiryo UI" panose="020B0604030504040204" pitchFamily="50" charset="-128"/>
              <a:ea typeface="Meiryo UI" panose="020B0604030504040204" pitchFamily="50" charset="-128"/>
            </a:endParaRPr>
          </a:p>
        </p:txBody>
      </p:sp>
      <p:sp>
        <p:nvSpPr>
          <p:cNvPr id="10" name="正方形/長方形 9"/>
          <p:cNvSpPr/>
          <p:nvPr/>
        </p:nvSpPr>
        <p:spPr>
          <a:xfrm>
            <a:off x="3109338" y="2228978"/>
            <a:ext cx="180020" cy="15609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 name="正方形/長方形 11"/>
          <p:cNvSpPr/>
          <p:nvPr/>
        </p:nvSpPr>
        <p:spPr>
          <a:xfrm>
            <a:off x="3192234" y="4185750"/>
            <a:ext cx="180020" cy="15609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正方形/長方形 12"/>
          <p:cNvSpPr/>
          <p:nvPr/>
        </p:nvSpPr>
        <p:spPr>
          <a:xfrm>
            <a:off x="6012160" y="2978950"/>
            <a:ext cx="180020" cy="15609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 name="正方形/長方形 13"/>
          <p:cNvSpPr/>
          <p:nvPr/>
        </p:nvSpPr>
        <p:spPr>
          <a:xfrm>
            <a:off x="5764632" y="3634026"/>
            <a:ext cx="180020" cy="15609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cxnSp>
        <p:nvCxnSpPr>
          <p:cNvPr id="17" name="カギ線コネクタ 16"/>
          <p:cNvCxnSpPr>
            <a:stCxn id="10" idx="3"/>
            <a:endCxn id="13" idx="0"/>
          </p:cNvCxnSpPr>
          <p:nvPr/>
        </p:nvCxnSpPr>
        <p:spPr>
          <a:xfrm>
            <a:off x="3289358" y="2307028"/>
            <a:ext cx="2812812" cy="671922"/>
          </a:xfrm>
          <a:prstGeom prst="bentConnector2">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18" name="カギ線コネクタ 17"/>
          <p:cNvCxnSpPr>
            <a:stCxn id="14" idx="2"/>
            <a:endCxn id="12" idx="3"/>
          </p:cNvCxnSpPr>
          <p:nvPr/>
        </p:nvCxnSpPr>
        <p:spPr>
          <a:xfrm rot="5400000">
            <a:off x="4376611" y="2785768"/>
            <a:ext cx="473675" cy="2482388"/>
          </a:xfrm>
          <a:prstGeom prst="bentConnector2">
            <a:avLst/>
          </a:prstGeom>
          <a:ln w="57150">
            <a:tailEnd type="triangle"/>
          </a:ln>
        </p:spPr>
        <p:style>
          <a:lnRef idx="1">
            <a:schemeClr val="accent2"/>
          </a:lnRef>
          <a:fillRef idx="0">
            <a:schemeClr val="accent2"/>
          </a:fillRef>
          <a:effectRef idx="0">
            <a:schemeClr val="accent2"/>
          </a:effectRef>
          <a:fontRef idx="minor">
            <a:schemeClr val="tx1"/>
          </a:fontRef>
        </p:style>
      </p:cxnSp>
      <p:pic>
        <p:nvPicPr>
          <p:cNvPr id="24" name="図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4103" y="4992848"/>
            <a:ext cx="1519852" cy="1120891"/>
          </a:xfrm>
          <a:prstGeom prst="rect">
            <a:avLst/>
          </a:prstGeom>
        </p:spPr>
      </p:pic>
      <p:pic>
        <p:nvPicPr>
          <p:cNvPr id="21" name="図 20"/>
          <p:cNvPicPr>
            <a:picLocks noChangeAspect="1"/>
          </p:cNvPicPr>
          <p:nvPr/>
        </p:nvPicPr>
        <p:blipFill>
          <a:blip r:embed="rId4"/>
          <a:stretch>
            <a:fillRect/>
          </a:stretch>
        </p:blipFill>
        <p:spPr>
          <a:xfrm>
            <a:off x="6361533" y="2883506"/>
            <a:ext cx="381372" cy="332747"/>
          </a:xfrm>
          <a:prstGeom prst="rect">
            <a:avLst/>
          </a:prstGeom>
        </p:spPr>
      </p:pic>
      <p:pic>
        <p:nvPicPr>
          <p:cNvPr id="20" name="図 19"/>
          <p:cNvPicPr>
            <a:picLocks noChangeAspect="1"/>
          </p:cNvPicPr>
          <p:nvPr/>
        </p:nvPicPr>
        <p:blipFill>
          <a:blip r:embed="rId5"/>
          <a:stretch>
            <a:fillRect/>
          </a:stretch>
        </p:blipFill>
        <p:spPr>
          <a:xfrm>
            <a:off x="1966122" y="4763059"/>
            <a:ext cx="1210723" cy="1476490"/>
          </a:xfrm>
          <a:prstGeom prst="rect">
            <a:avLst/>
          </a:prstGeom>
        </p:spPr>
      </p:pic>
      <p:sp>
        <p:nvSpPr>
          <p:cNvPr id="22" name="角丸四角形 21"/>
          <p:cNvSpPr/>
          <p:nvPr/>
        </p:nvSpPr>
        <p:spPr>
          <a:xfrm>
            <a:off x="1804193" y="2708920"/>
            <a:ext cx="1395155" cy="67507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800" dirty="0" smtClean="0">
                <a:latin typeface="Meiryo UI" panose="020B0604030504040204" pitchFamily="50" charset="-128"/>
                <a:ea typeface="Meiryo UI" panose="020B0604030504040204" pitchFamily="50" charset="-128"/>
              </a:rPr>
              <a:t>センサ入力</a:t>
            </a:r>
            <a:endParaRPr kumimoji="1" lang="ja-JP" altLang="en-US" sz="1800" dirty="0">
              <a:latin typeface="Meiryo UI" panose="020B0604030504040204" pitchFamily="50" charset="-128"/>
              <a:ea typeface="Meiryo UI" panose="020B0604030504040204" pitchFamily="50" charset="-128"/>
            </a:endParaRPr>
          </a:p>
        </p:txBody>
      </p:sp>
      <p:sp>
        <p:nvSpPr>
          <p:cNvPr id="23" name="正方形/長方形 22"/>
          <p:cNvSpPr/>
          <p:nvPr/>
        </p:nvSpPr>
        <p:spPr>
          <a:xfrm>
            <a:off x="5517105" y="2957866"/>
            <a:ext cx="180020" cy="15609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cxnSp>
        <p:nvCxnSpPr>
          <p:cNvPr id="25" name="カギ線コネクタ 24"/>
          <p:cNvCxnSpPr>
            <a:stCxn id="27" idx="3"/>
            <a:endCxn id="23" idx="0"/>
          </p:cNvCxnSpPr>
          <p:nvPr/>
        </p:nvCxnSpPr>
        <p:spPr>
          <a:xfrm flipV="1">
            <a:off x="3300084" y="2957866"/>
            <a:ext cx="2307031" cy="94017"/>
          </a:xfrm>
          <a:prstGeom prst="bentConnector4">
            <a:avLst>
              <a:gd name="adj1" fmla="val 48049"/>
              <a:gd name="adj2" fmla="val 343148"/>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27" name="正方形/長方形 26"/>
          <p:cNvSpPr/>
          <p:nvPr/>
        </p:nvSpPr>
        <p:spPr>
          <a:xfrm>
            <a:off x="3120064" y="2973833"/>
            <a:ext cx="180020" cy="15609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8" name="角丸四角形 27"/>
          <p:cNvSpPr/>
          <p:nvPr/>
        </p:nvSpPr>
        <p:spPr>
          <a:xfrm>
            <a:off x="1572053" y="1135791"/>
            <a:ext cx="6082789" cy="598128"/>
          </a:xfrm>
          <a:prstGeom prst="roundRect">
            <a:avLst/>
          </a:prstGeom>
          <a:solidFill>
            <a:srgbClr val="CCFFFF"/>
          </a:solidFill>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400" dirty="0" smtClean="0">
                <a:latin typeface="Meiryo UI" panose="020B0604030504040204" pitchFamily="50" charset="-128"/>
                <a:ea typeface="Meiryo UI" panose="020B0604030504040204" pitchFamily="50" charset="-128"/>
              </a:rPr>
              <a:t>実ロボットを利用した推論による制御</a:t>
            </a:r>
            <a:endParaRPr kumimoji="1" lang="ja-JP" altLang="en-US" sz="2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161843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0"/>
          </p:nvPr>
        </p:nvSpPr>
        <p:spPr/>
        <p:txBody>
          <a:bodyPr/>
          <a:lstStyle/>
          <a:p>
            <a:pPr>
              <a:defRPr/>
            </a:pPr>
            <a:fld id="{40773EB8-B066-46F3-955F-6E782D844949}" type="slidenum">
              <a:rPr lang="en-US" altLang="ja-JP" smtClean="0"/>
              <a:pPr>
                <a:defRPr/>
              </a:pPr>
              <a:t>13</a:t>
            </a:fld>
            <a:endParaRPr lang="en-US" altLang="ja-JP"/>
          </a:p>
        </p:txBody>
      </p:sp>
    </p:spTree>
    <p:extLst>
      <p:ext uri="{BB962C8B-B14F-4D97-AF65-F5344CB8AC3E}">
        <p14:creationId xmlns:p14="http://schemas.microsoft.com/office/powerpoint/2010/main" val="6707019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0"/>
          </p:nvPr>
        </p:nvSpPr>
        <p:spPr/>
        <p:txBody>
          <a:bodyPr/>
          <a:lstStyle/>
          <a:p>
            <a:pPr>
              <a:defRPr/>
            </a:pPr>
            <a:fld id="{40773EB8-B066-46F3-955F-6E782D844949}" type="slidenum">
              <a:rPr lang="en-US" altLang="ja-JP" smtClean="0"/>
              <a:pPr>
                <a:defRPr/>
              </a:pPr>
              <a:t>14</a:t>
            </a:fld>
            <a:endParaRPr lang="en-US" altLang="ja-JP"/>
          </a:p>
        </p:txBody>
      </p:sp>
      <p:sp>
        <p:nvSpPr>
          <p:cNvPr id="5" name="コンテンツ プレースホルダー 2"/>
          <p:cNvSpPr>
            <a:spLocks noGrp="1"/>
          </p:cNvSpPr>
          <p:nvPr>
            <p:ph idx="1"/>
          </p:nvPr>
        </p:nvSpPr>
        <p:spPr/>
        <p:txBody>
          <a:bodyPr/>
          <a:lstStyle/>
          <a:p>
            <a:pPr marL="0" indent="0" algn="ctr">
              <a:buNone/>
            </a:pPr>
            <a:r>
              <a:rPr lang="en-US" altLang="ja-JP" sz="6000" dirty="0" smtClean="0">
                <a:latin typeface="Meiryo UI" panose="020B0604030504040204" pitchFamily="50" charset="-128"/>
                <a:ea typeface="Meiryo UI" panose="020B0604030504040204" pitchFamily="50" charset="-128"/>
              </a:rPr>
              <a:t>3. </a:t>
            </a:r>
            <a:r>
              <a:rPr lang="ja-JP" altLang="en-US" sz="6000" dirty="0" smtClean="0">
                <a:latin typeface="Meiryo UI" panose="020B0604030504040204" pitchFamily="50" charset="-128"/>
                <a:ea typeface="Meiryo UI" panose="020B0604030504040204" pitchFamily="50" charset="-128"/>
              </a:rPr>
              <a:t>実習</a:t>
            </a:r>
            <a:r>
              <a:rPr lang="en-US" altLang="ja-JP" sz="6000" dirty="0" smtClean="0">
                <a:latin typeface="Meiryo UI" panose="020B0604030504040204" pitchFamily="50" charset="-128"/>
                <a:ea typeface="Meiryo UI" panose="020B0604030504040204" pitchFamily="50" charset="-128"/>
              </a:rPr>
              <a:t>A</a:t>
            </a:r>
          </a:p>
          <a:p>
            <a:pPr marL="0" indent="0" algn="ctr">
              <a:buNone/>
            </a:pPr>
            <a:r>
              <a:rPr lang="ja-JP" altLang="en-US" sz="6000" dirty="0">
                <a:solidFill>
                  <a:schemeClr val="accent2"/>
                </a:solidFill>
                <a:latin typeface="Meiryo UI" panose="020B0604030504040204" pitchFamily="50" charset="-128"/>
                <a:ea typeface="Meiryo UI" panose="020B0604030504040204" pitchFamily="50" charset="-128"/>
              </a:rPr>
              <a:t>「推論結果の検証」</a:t>
            </a:r>
            <a:endParaRPr lang="en-US" altLang="ja-JP" sz="6000" dirty="0" smtClean="0">
              <a:latin typeface="Meiryo UI" panose="020B0604030504040204" pitchFamily="50" charset="-128"/>
              <a:ea typeface="Meiryo UI" panose="020B0604030504040204" pitchFamily="50" charset="-128"/>
            </a:endParaRPr>
          </a:p>
          <a:p>
            <a:pPr marL="0" indent="0" algn="ctr">
              <a:buNone/>
            </a:pPr>
            <a:endParaRPr kumimoji="1" lang="ja-JP" altLang="en-US" sz="6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596300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 字 5"/>
          <p:cNvSpPr/>
          <p:nvPr/>
        </p:nvSpPr>
        <p:spPr>
          <a:xfrm rot="10800000">
            <a:off x="1106614" y="1331550"/>
            <a:ext cx="6705744" cy="5157789"/>
          </a:xfrm>
          <a:prstGeom prst="corner">
            <a:avLst>
              <a:gd name="adj1" fmla="val 36516"/>
              <a:gd name="adj2" fmla="val 68977"/>
            </a:avLst>
          </a:prstGeom>
          <a:noFill/>
          <a:ln w="5715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角丸四角形 22"/>
          <p:cNvSpPr/>
          <p:nvPr/>
        </p:nvSpPr>
        <p:spPr>
          <a:xfrm>
            <a:off x="5525904" y="4431595"/>
            <a:ext cx="1835638" cy="675075"/>
          </a:xfrm>
          <a:prstGeom prst="roundRect">
            <a:avLst/>
          </a:prstGeom>
          <a:solidFill>
            <a:srgbClr val="FFCCFF"/>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1600" dirty="0" smtClean="0">
                <a:latin typeface="Meiryo UI" panose="020B0604030504040204" pitchFamily="50" charset="-128"/>
                <a:ea typeface="Meiryo UI" panose="020B0604030504040204" pitchFamily="50" charset="-128"/>
              </a:rPr>
              <a:t>物体名速度変換</a:t>
            </a:r>
            <a:endParaRPr lang="en-US" altLang="ja-JP" sz="1600" dirty="0" smtClean="0">
              <a:latin typeface="Meiryo UI" panose="020B0604030504040204" pitchFamily="50" charset="-128"/>
              <a:ea typeface="Meiryo UI" panose="020B0604030504040204" pitchFamily="50" charset="-128"/>
            </a:endParaRPr>
          </a:p>
          <a:p>
            <a:pPr algn="ctr"/>
            <a:r>
              <a:rPr kumimoji="1" lang="en-US" altLang="ja-JP" dirty="0" err="1" smtClean="0">
                <a:latin typeface="Meiryo UI" panose="020B0604030504040204" pitchFamily="50" charset="-128"/>
                <a:ea typeface="Meiryo UI" panose="020B0604030504040204" pitchFamily="50" charset="-128"/>
              </a:rPr>
              <a:t>NameToVelocity</a:t>
            </a:r>
            <a:endParaRPr kumimoji="1" lang="ja-JP" altLang="en-US" dirty="0">
              <a:latin typeface="Meiryo UI" panose="020B0604030504040204" pitchFamily="50" charset="-128"/>
              <a:ea typeface="Meiryo UI" panose="020B0604030504040204" pitchFamily="50" charset="-128"/>
            </a:endParaRPr>
          </a:p>
        </p:txBody>
      </p:sp>
      <p:sp>
        <p:nvSpPr>
          <p:cNvPr id="19" name="正方形/長方形 18"/>
          <p:cNvSpPr/>
          <p:nvPr/>
        </p:nvSpPr>
        <p:spPr>
          <a:xfrm>
            <a:off x="1106615" y="3586378"/>
            <a:ext cx="2880320" cy="2902961"/>
          </a:xfrm>
          <a:prstGeom prst="rect">
            <a:avLst/>
          </a:prstGeom>
          <a:noFill/>
          <a:ln w="57150">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116505" y="143635"/>
            <a:ext cx="8930335" cy="1143000"/>
          </a:xfrm>
        </p:spPr>
        <p:txBody>
          <a:bodyPr/>
          <a:lstStyle/>
          <a:p>
            <a:r>
              <a:rPr lang="en-US" altLang="ja-JP" sz="3600" u="sng" dirty="0">
                <a:solidFill>
                  <a:schemeClr val="accent2"/>
                </a:solidFill>
                <a:latin typeface="Meiryo UI" panose="020B0604030504040204" pitchFamily="50" charset="-128"/>
                <a:ea typeface="Meiryo UI" panose="020B0604030504040204" pitchFamily="50" charset="-128"/>
              </a:rPr>
              <a:t>【</a:t>
            </a:r>
            <a:r>
              <a:rPr lang="ja-JP" altLang="en-US" sz="3600" u="sng" dirty="0">
                <a:solidFill>
                  <a:schemeClr val="accent2"/>
                </a:solidFill>
                <a:latin typeface="Meiryo UI" panose="020B0604030504040204" pitchFamily="50" charset="-128"/>
                <a:ea typeface="Meiryo UI" panose="020B0604030504040204" pitchFamily="50" charset="-128"/>
              </a:rPr>
              <a:t>実習</a:t>
            </a:r>
            <a:r>
              <a:rPr lang="en-US" altLang="ja-JP" sz="3600" u="sng" dirty="0">
                <a:solidFill>
                  <a:schemeClr val="accent2"/>
                </a:solidFill>
                <a:latin typeface="Meiryo UI" panose="020B0604030504040204" pitchFamily="50" charset="-128"/>
                <a:ea typeface="Meiryo UI" panose="020B0604030504040204" pitchFamily="50" charset="-128"/>
              </a:rPr>
              <a:t>3-A】</a:t>
            </a:r>
            <a:r>
              <a:rPr lang="ja-JP" altLang="en-US" sz="3600" u="sng" dirty="0">
                <a:solidFill>
                  <a:schemeClr val="accent2"/>
                </a:solidFill>
                <a:latin typeface="Meiryo UI" panose="020B0604030504040204" pitchFamily="50" charset="-128"/>
                <a:ea typeface="Meiryo UI" panose="020B0604030504040204" pitchFamily="50" charset="-128"/>
              </a:rPr>
              <a:t>　</a:t>
            </a:r>
            <a:r>
              <a:rPr lang="en-US" altLang="ja-JP" sz="3600" u="sng" dirty="0" smtClean="0">
                <a:solidFill>
                  <a:schemeClr val="accent2"/>
                </a:solidFill>
                <a:latin typeface="Meiryo UI" panose="020B0604030504040204" pitchFamily="50" charset="-128"/>
                <a:ea typeface="Meiryo UI" panose="020B0604030504040204" pitchFamily="50" charset="-128"/>
              </a:rPr>
              <a:t> </a:t>
            </a:r>
            <a:r>
              <a:rPr lang="ja-JP" altLang="en-US" sz="3600" u="sng" dirty="0" smtClean="0">
                <a:solidFill>
                  <a:schemeClr val="accent2"/>
                </a:solidFill>
                <a:latin typeface="Meiryo UI" panose="020B0604030504040204" pitchFamily="50" charset="-128"/>
                <a:ea typeface="Meiryo UI" panose="020B0604030504040204" pitchFamily="50" charset="-128"/>
              </a:rPr>
              <a:t>「推論</a:t>
            </a:r>
            <a:r>
              <a:rPr lang="ja-JP" altLang="en-US" sz="3600" u="sng" dirty="0">
                <a:solidFill>
                  <a:schemeClr val="accent2"/>
                </a:solidFill>
                <a:latin typeface="Meiryo UI" panose="020B0604030504040204" pitchFamily="50" charset="-128"/>
                <a:ea typeface="Meiryo UI" panose="020B0604030504040204" pitchFamily="50" charset="-128"/>
              </a:rPr>
              <a:t>結果の</a:t>
            </a:r>
            <a:r>
              <a:rPr lang="ja-JP" altLang="en-US" sz="3600" u="sng" dirty="0" smtClean="0">
                <a:solidFill>
                  <a:schemeClr val="accent2"/>
                </a:solidFill>
                <a:latin typeface="Meiryo UI" panose="020B0604030504040204" pitchFamily="50" charset="-128"/>
                <a:ea typeface="Meiryo UI" panose="020B0604030504040204" pitchFamily="50" charset="-128"/>
              </a:rPr>
              <a:t>検証」実習</a:t>
            </a:r>
            <a:endParaRPr kumimoji="1" lang="ja-JP" altLang="en-US" sz="3600" u="sng" dirty="0"/>
          </a:p>
        </p:txBody>
      </p:sp>
      <p:sp>
        <p:nvSpPr>
          <p:cNvPr id="4" name="スライド番号プレースホルダー 3"/>
          <p:cNvSpPr>
            <a:spLocks noGrp="1"/>
          </p:cNvSpPr>
          <p:nvPr>
            <p:ph type="sldNum" sz="quarter" idx="10"/>
          </p:nvPr>
        </p:nvSpPr>
        <p:spPr/>
        <p:txBody>
          <a:bodyPr/>
          <a:lstStyle/>
          <a:p>
            <a:pPr>
              <a:defRPr/>
            </a:pPr>
            <a:fld id="{40773EB8-B066-46F3-955F-6E782D844949}" type="slidenum">
              <a:rPr lang="en-US" altLang="ja-JP" smtClean="0"/>
              <a:pPr>
                <a:defRPr/>
              </a:pPr>
              <a:t>15</a:t>
            </a:fld>
            <a:endParaRPr lang="en-US" altLang="ja-JP"/>
          </a:p>
        </p:txBody>
      </p:sp>
      <p:pic>
        <p:nvPicPr>
          <p:cNvPr id="53" name="図 52"/>
          <p:cNvPicPr>
            <a:picLocks noChangeAspect="1"/>
          </p:cNvPicPr>
          <p:nvPr/>
        </p:nvPicPr>
        <p:blipFill>
          <a:blip r:embed="rId2"/>
          <a:stretch>
            <a:fillRect/>
          </a:stretch>
        </p:blipFill>
        <p:spPr>
          <a:xfrm>
            <a:off x="5740504" y="1448780"/>
            <a:ext cx="1935215" cy="1368631"/>
          </a:xfrm>
          <a:prstGeom prst="rect">
            <a:avLst/>
          </a:prstGeom>
        </p:spPr>
      </p:pic>
      <p:sp>
        <p:nvSpPr>
          <p:cNvPr id="55" name="角丸四角形 54"/>
          <p:cNvSpPr/>
          <p:nvPr/>
        </p:nvSpPr>
        <p:spPr>
          <a:xfrm>
            <a:off x="1601671" y="2033845"/>
            <a:ext cx="1654814" cy="675075"/>
          </a:xfrm>
          <a:prstGeom prst="roundRect">
            <a:avLst/>
          </a:prstGeom>
          <a:solidFill>
            <a:schemeClr val="accent5"/>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1600" dirty="0">
                <a:latin typeface="Meiryo UI" panose="020B0604030504040204" pitchFamily="50" charset="-128"/>
                <a:ea typeface="Meiryo UI" panose="020B0604030504040204" pitchFamily="50" charset="-128"/>
              </a:rPr>
              <a:t>カメラ</a:t>
            </a:r>
            <a:r>
              <a:rPr lang="ja-JP" altLang="en-US" sz="1600" dirty="0" smtClean="0">
                <a:latin typeface="Meiryo UI" panose="020B0604030504040204" pitchFamily="50" charset="-128"/>
                <a:ea typeface="Meiryo UI" panose="020B0604030504040204" pitchFamily="50" charset="-128"/>
              </a:rPr>
              <a:t>入力</a:t>
            </a:r>
            <a:endParaRPr lang="en-US" altLang="ja-JP" sz="1600" dirty="0" smtClean="0">
              <a:latin typeface="Meiryo UI" panose="020B0604030504040204" pitchFamily="50" charset="-128"/>
              <a:ea typeface="Meiryo UI" panose="020B0604030504040204" pitchFamily="50" charset="-128"/>
            </a:endParaRPr>
          </a:p>
          <a:p>
            <a:pPr algn="ctr"/>
            <a:r>
              <a:rPr kumimoji="1" lang="en-US" altLang="ja-JP" dirty="0" err="1">
                <a:latin typeface="Meiryo UI" panose="020B0604030504040204" pitchFamily="50" charset="-128"/>
                <a:ea typeface="Meiryo UI" panose="020B0604030504040204" pitchFamily="50" charset="-128"/>
              </a:rPr>
              <a:t>OpenCVCamera</a:t>
            </a:r>
            <a:endParaRPr kumimoji="1" lang="ja-JP" altLang="en-US" dirty="0">
              <a:latin typeface="Meiryo UI" panose="020B0604030504040204" pitchFamily="50" charset="-128"/>
              <a:ea typeface="Meiryo UI" panose="020B0604030504040204" pitchFamily="50" charset="-128"/>
            </a:endParaRPr>
          </a:p>
        </p:txBody>
      </p:sp>
      <p:sp>
        <p:nvSpPr>
          <p:cNvPr id="57" name="角丸四角形 56"/>
          <p:cNvSpPr/>
          <p:nvPr/>
        </p:nvSpPr>
        <p:spPr>
          <a:xfrm>
            <a:off x="1652497" y="3889107"/>
            <a:ext cx="1614358" cy="755028"/>
          </a:xfrm>
          <a:prstGeom prst="roundRect">
            <a:avLst/>
          </a:prstGeom>
          <a:solidFill>
            <a:schemeClr val="accent5"/>
          </a:solidFill>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600" dirty="0" smtClean="0">
                <a:latin typeface="Meiryo UI" panose="020B0604030504040204" pitchFamily="50" charset="-128"/>
                <a:ea typeface="Meiryo UI" panose="020B0604030504040204" pitchFamily="50" charset="-128"/>
              </a:rPr>
              <a:t>ロボット制御</a:t>
            </a:r>
            <a:endParaRPr kumimoji="1" lang="en-US" altLang="ja-JP" sz="1600" dirty="0" smtClean="0">
              <a:latin typeface="Meiryo UI" panose="020B0604030504040204" pitchFamily="50" charset="-128"/>
              <a:ea typeface="Meiryo UI" panose="020B0604030504040204" pitchFamily="50" charset="-128"/>
            </a:endParaRPr>
          </a:p>
          <a:p>
            <a:pPr algn="ctr"/>
            <a:r>
              <a:rPr kumimoji="1" lang="en-US" altLang="ja-JP" dirty="0" err="1" smtClean="0">
                <a:latin typeface="Meiryo UI" panose="020B0604030504040204" pitchFamily="50" charset="-128"/>
                <a:ea typeface="Meiryo UI" panose="020B0604030504040204" pitchFamily="50" charset="-128"/>
              </a:rPr>
              <a:t>RaspberryPi</a:t>
            </a:r>
            <a:endParaRPr kumimoji="1" lang="en-US" altLang="ja-JP" dirty="0" smtClean="0">
              <a:latin typeface="Meiryo UI" panose="020B0604030504040204" pitchFamily="50" charset="-128"/>
              <a:ea typeface="Meiryo UI" panose="020B0604030504040204" pitchFamily="50" charset="-128"/>
            </a:endParaRPr>
          </a:p>
          <a:p>
            <a:pPr algn="ctr"/>
            <a:r>
              <a:rPr kumimoji="1" lang="en-US" altLang="ja-JP" dirty="0" err="1" smtClean="0">
                <a:latin typeface="Meiryo UI" panose="020B0604030504040204" pitchFamily="50" charset="-128"/>
                <a:ea typeface="Meiryo UI" panose="020B0604030504040204" pitchFamily="50" charset="-128"/>
              </a:rPr>
              <a:t>MouseRTC</a:t>
            </a:r>
            <a:endParaRPr kumimoji="1" lang="ja-JP" altLang="en-US" dirty="0">
              <a:latin typeface="Meiryo UI" panose="020B0604030504040204" pitchFamily="50" charset="-128"/>
              <a:ea typeface="Meiryo UI" panose="020B0604030504040204" pitchFamily="50" charset="-128"/>
            </a:endParaRPr>
          </a:p>
        </p:txBody>
      </p:sp>
      <p:sp>
        <p:nvSpPr>
          <p:cNvPr id="59" name="角丸四角形 58"/>
          <p:cNvSpPr/>
          <p:nvPr/>
        </p:nvSpPr>
        <p:spPr>
          <a:xfrm>
            <a:off x="5526672" y="2888940"/>
            <a:ext cx="1835638" cy="782053"/>
          </a:xfrm>
          <a:prstGeom prst="roundRect">
            <a:avLst/>
          </a:prstGeom>
          <a:solidFill>
            <a:schemeClr val="accent5"/>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1600" dirty="0" smtClean="0">
                <a:latin typeface="Meiryo UI" panose="020B0604030504040204" pitchFamily="50" charset="-128"/>
                <a:ea typeface="Meiryo UI" panose="020B0604030504040204" pitchFamily="50" charset="-128"/>
              </a:rPr>
              <a:t>物体認識</a:t>
            </a:r>
            <a:endParaRPr lang="en-US" altLang="ja-JP" sz="1600" dirty="0" smtClean="0">
              <a:latin typeface="Meiryo UI" panose="020B0604030504040204" pitchFamily="50" charset="-128"/>
              <a:ea typeface="Meiryo UI" panose="020B0604030504040204" pitchFamily="50" charset="-128"/>
            </a:endParaRPr>
          </a:p>
          <a:p>
            <a:pPr algn="ctr"/>
            <a:r>
              <a:rPr lang="en-US" altLang="ja-JP" dirty="0" err="1" smtClean="0">
                <a:latin typeface="Meiryo UI" panose="020B0604030504040204" pitchFamily="50" charset="-128"/>
                <a:ea typeface="Meiryo UI" panose="020B0604030504040204" pitchFamily="50" charset="-128"/>
              </a:rPr>
              <a:t>ImageToObject</a:t>
            </a:r>
            <a:endParaRPr lang="en-US" altLang="ja-JP" dirty="0" smtClean="0">
              <a:latin typeface="Meiryo UI" panose="020B0604030504040204" pitchFamily="50" charset="-128"/>
              <a:ea typeface="Meiryo UI" panose="020B0604030504040204" pitchFamily="50" charset="-128"/>
            </a:endParaRPr>
          </a:p>
          <a:p>
            <a:pPr algn="ctr"/>
            <a:r>
              <a:rPr lang="en-US" altLang="ja-JP" dirty="0" smtClean="0">
                <a:latin typeface="Meiryo UI" panose="020B0604030504040204" pitchFamily="50" charset="-128"/>
                <a:ea typeface="Meiryo UI" panose="020B0604030504040204" pitchFamily="50" charset="-128"/>
              </a:rPr>
              <a:t>Prediction</a:t>
            </a:r>
            <a:endParaRPr kumimoji="1" lang="ja-JP" altLang="en-US" dirty="0">
              <a:latin typeface="Meiryo UI" panose="020B0604030504040204" pitchFamily="50" charset="-128"/>
              <a:ea typeface="Meiryo UI" panose="020B0604030504040204" pitchFamily="50" charset="-128"/>
            </a:endParaRPr>
          </a:p>
        </p:txBody>
      </p:sp>
      <p:pic>
        <p:nvPicPr>
          <p:cNvPr id="9" name="図 8"/>
          <p:cNvPicPr>
            <a:picLocks noChangeAspect="1"/>
          </p:cNvPicPr>
          <p:nvPr/>
        </p:nvPicPr>
        <p:blipFill rotWithShape="1">
          <a:blip r:embed="rId3"/>
          <a:srcRect l="18993" t="13864" r="21946" b="14278"/>
          <a:stretch/>
        </p:blipFill>
        <p:spPr>
          <a:xfrm>
            <a:off x="1763122" y="4886353"/>
            <a:ext cx="1609132" cy="1468333"/>
          </a:xfrm>
          <a:prstGeom prst="rect">
            <a:avLst/>
          </a:prstGeom>
        </p:spPr>
      </p:pic>
      <p:sp>
        <p:nvSpPr>
          <p:cNvPr id="10" name="正方形/長方形 9"/>
          <p:cNvSpPr/>
          <p:nvPr/>
        </p:nvSpPr>
        <p:spPr>
          <a:xfrm>
            <a:off x="3176845" y="2295097"/>
            <a:ext cx="180020" cy="156099"/>
          </a:xfrm>
          <a:prstGeom prst="rect">
            <a:avLst/>
          </a:prstGeom>
          <a:solidFill>
            <a:schemeClr val="accent5"/>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 name="正方形/長方形 11"/>
          <p:cNvSpPr/>
          <p:nvPr/>
        </p:nvSpPr>
        <p:spPr>
          <a:xfrm>
            <a:off x="3192234" y="4185750"/>
            <a:ext cx="180020" cy="156099"/>
          </a:xfrm>
          <a:prstGeom prst="rect">
            <a:avLst/>
          </a:prstGeom>
          <a:solidFill>
            <a:schemeClr val="accent5"/>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正方形/長方形 12"/>
          <p:cNvSpPr/>
          <p:nvPr/>
        </p:nvSpPr>
        <p:spPr>
          <a:xfrm>
            <a:off x="5427863" y="3203975"/>
            <a:ext cx="180021" cy="156099"/>
          </a:xfrm>
          <a:prstGeom prst="rect">
            <a:avLst/>
          </a:prstGeom>
          <a:solidFill>
            <a:schemeClr val="accent5"/>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 name="正方形/長方形 13"/>
          <p:cNvSpPr/>
          <p:nvPr/>
        </p:nvSpPr>
        <p:spPr>
          <a:xfrm>
            <a:off x="5435894" y="4711633"/>
            <a:ext cx="180020" cy="156099"/>
          </a:xfrm>
          <a:prstGeom prst="rect">
            <a:avLst/>
          </a:prstGeom>
          <a:solidFill>
            <a:srgbClr val="FFCCFF"/>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cxnSp>
        <p:nvCxnSpPr>
          <p:cNvPr id="17" name="カギ線コネクタ 16"/>
          <p:cNvCxnSpPr>
            <a:stCxn id="10" idx="3"/>
            <a:endCxn id="13" idx="1"/>
          </p:cNvCxnSpPr>
          <p:nvPr/>
        </p:nvCxnSpPr>
        <p:spPr>
          <a:xfrm>
            <a:off x="3356865" y="2373147"/>
            <a:ext cx="2070998" cy="908878"/>
          </a:xfrm>
          <a:prstGeom prst="bentConnector3">
            <a:avLst>
              <a:gd name="adj1" fmla="val 50000"/>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18" name="カギ線コネクタ 17"/>
          <p:cNvCxnSpPr>
            <a:stCxn id="14" idx="1"/>
            <a:endCxn id="12" idx="3"/>
          </p:cNvCxnSpPr>
          <p:nvPr/>
        </p:nvCxnSpPr>
        <p:spPr>
          <a:xfrm rot="10800000">
            <a:off x="3372254" y="4263801"/>
            <a:ext cx="2063640" cy="525883"/>
          </a:xfrm>
          <a:prstGeom prst="bentConnector3">
            <a:avLst>
              <a:gd name="adj1" fmla="val 50000"/>
            </a:avLst>
          </a:prstGeom>
          <a:ln w="57150">
            <a:solidFill>
              <a:srgbClr val="FF0000"/>
            </a:solidFill>
            <a:tailEnd type="triangle"/>
          </a:ln>
        </p:spPr>
        <p:style>
          <a:lnRef idx="1">
            <a:schemeClr val="accent2"/>
          </a:lnRef>
          <a:fillRef idx="0">
            <a:schemeClr val="accent2"/>
          </a:fillRef>
          <a:effectRef idx="0">
            <a:schemeClr val="accent2"/>
          </a:effectRef>
          <a:fontRef idx="minor">
            <a:schemeClr val="tx1"/>
          </a:fontRef>
        </p:style>
      </p:cxnSp>
      <p:pic>
        <p:nvPicPr>
          <p:cNvPr id="24" name="図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9051" y="5278865"/>
            <a:ext cx="1306297" cy="963394"/>
          </a:xfrm>
          <a:prstGeom prst="rect">
            <a:avLst/>
          </a:prstGeom>
        </p:spPr>
      </p:pic>
      <p:sp>
        <p:nvSpPr>
          <p:cNvPr id="20" name="角丸四角形 19"/>
          <p:cNvSpPr/>
          <p:nvPr/>
        </p:nvSpPr>
        <p:spPr>
          <a:xfrm>
            <a:off x="8172401" y="1394585"/>
            <a:ext cx="697578" cy="215087"/>
          </a:xfrm>
          <a:prstGeom prst="roundRect">
            <a:avLst/>
          </a:prstGeom>
          <a:solidFill>
            <a:srgbClr val="FFCCFF"/>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latin typeface="Meiryo UI" panose="020B0604030504040204" pitchFamily="50" charset="-128"/>
                <a:ea typeface="Meiryo UI" panose="020B0604030504040204" pitchFamily="50" charset="-128"/>
              </a:rPr>
              <a:t>新規</a:t>
            </a:r>
            <a:endParaRPr kumimoji="1" lang="ja-JP" altLang="en-US" dirty="0">
              <a:latin typeface="Meiryo UI" panose="020B0604030504040204" pitchFamily="50" charset="-128"/>
              <a:ea typeface="Meiryo UI" panose="020B0604030504040204" pitchFamily="50" charset="-128"/>
            </a:endParaRPr>
          </a:p>
        </p:txBody>
      </p:sp>
      <p:sp>
        <p:nvSpPr>
          <p:cNvPr id="21" name="角丸四角形 20"/>
          <p:cNvSpPr/>
          <p:nvPr/>
        </p:nvSpPr>
        <p:spPr>
          <a:xfrm>
            <a:off x="8172400" y="1673606"/>
            <a:ext cx="697578" cy="215087"/>
          </a:xfrm>
          <a:prstGeom prst="roundRect">
            <a:avLst/>
          </a:prstGeom>
          <a:solidFill>
            <a:srgbClr val="FFFFCC"/>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latin typeface="Meiryo UI" panose="020B0604030504040204" pitchFamily="50" charset="-128"/>
                <a:ea typeface="Meiryo UI" panose="020B0604030504040204" pitchFamily="50" charset="-128"/>
              </a:rPr>
              <a:t>修正</a:t>
            </a:r>
            <a:endParaRPr kumimoji="1" lang="ja-JP" altLang="en-US" dirty="0">
              <a:latin typeface="Meiryo UI" panose="020B0604030504040204" pitchFamily="50" charset="-128"/>
              <a:ea typeface="Meiryo UI" panose="020B0604030504040204" pitchFamily="50" charset="-128"/>
            </a:endParaRPr>
          </a:p>
        </p:txBody>
      </p:sp>
      <p:sp>
        <p:nvSpPr>
          <p:cNvPr id="22" name="角丸四角形 21"/>
          <p:cNvSpPr/>
          <p:nvPr/>
        </p:nvSpPr>
        <p:spPr>
          <a:xfrm>
            <a:off x="8172401" y="1953773"/>
            <a:ext cx="697578" cy="215087"/>
          </a:xfrm>
          <a:prstGeom prst="roundRect">
            <a:avLst/>
          </a:prstGeom>
          <a:solidFill>
            <a:schemeClr val="accent5"/>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latin typeface="Meiryo UI" panose="020B0604030504040204" pitchFamily="50" charset="-128"/>
                <a:ea typeface="Meiryo UI" panose="020B0604030504040204" pitchFamily="50" charset="-128"/>
              </a:rPr>
              <a:t>既存</a:t>
            </a:r>
            <a:endParaRPr kumimoji="1" lang="ja-JP" altLang="en-US" dirty="0">
              <a:latin typeface="Meiryo UI" panose="020B0604030504040204" pitchFamily="50" charset="-128"/>
              <a:ea typeface="Meiryo UI" panose="020B0604030504040204" pitchFamily="50" charset="-128"/>
            </a:endParaRPr>
          </a:p>
        </p:txBody>
      </p:sp>
      <p:sp>
        <p:nvSpPr>
          <p:cNvPr id="27" name="正方形/長方形 26"/>
          <p:cNvSpPr/>
          <p:nvPr/>
        </p:nvSpPr>
        <p:spPr>
          <a:xfrm>
            <a:off x="6327963" y="3609020"/>
            <a:ext cx="180021" cy="156099"/>
          </a:xfrm>
          <a:prstGeom prst="rect">
            <a:avLst/>
          </a:prstGeom>
          <a:solidFill>
            <a:schemeClr val="accent5"/>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8" name="正方形/長方形 27"/>
          <p:cNvSpPr/>
          <p:nvPr/>
        </p:nvSpPr>
        <p:spPr>
          <a:xfrm>
            <a:off x="6327195" y="4353021"/>
            <a:ext cx="180020" cy="156099"/>
          </a:xfrm>
          <a:prstGeom prst="rect">
            <a:avLst/>
          </a:prstGeom>
          <a:solidFill>
            <a:srgbClr val="FFCCFF"/>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cxnSp>
        <p:nvCxnSpPr>
          <p:cNvPr id="29" name="カギ線コネクタ 28"/>
          <p:cNvCxnSpPr>
            <a:stCxn id="27" idx="2"/>
            <a:endCxn id="28" idx="0"/>
          </p:cNvCxnSpPr>
          <p:nvPr/>
        </p:nvCxnSpPr>
        <p:spPr>
          <a:xfrm rot="5400000">
            <a:off x="6123639" y="4058686"/>
            <a:ext cx="587902" cy="769"/>
          </a:xfrm>
          <a:prstGeom prst="bentConnector3">
            <a:avLst>
              <a:gd name="adj1" fmla="val 50000"/>
            </a:avLst>
          </a:prstGeom>
          <a:ln w="57150">
            <a:solidFill>
              <a:srgbClr val="FF0000"/>
            </a:solidFill>
            <a:tailEnd type="triangle"/>
          </a:ln>
        </p:spPr>
        <p:style>
          <a:lnRef idx="1">
            <a:schemeClr val="accent2"/>
          </a:lnRef>
          <a:fillRef idx="0">
            <a:schemeClr val="accent2"/>
          </a:fillRef>
          <a:effectRef idx="0">
            <a:schemeClr val="accent2"/>
          </a:effectRef>
          <a:fontRef idx="minor">
            <a:schemeClr val="tx1"/>
          </a:fontRef>
        </p:style>
      </p:cxnSp>
      <p:pic>
        <p:nvPicPr>
          <p:cNvPr id="31" name="図 30"/>
          <p:cNvPicPr>
            <a:picLocks noChangeAspect="1"/>
          </p:cNvPicPr>
          <p:nvPr/>
        </p:nvPicPr>
        <p:blipFill>
          <a:blip r:embed="rId5"/>
          <a:stretch>
            <a:fillRect/>
          </a:stretch>
        </p:blipFill>
        <p:spPr>
          <a:xfrm>
            <a:off x="7160958" y="2698591"/>
            <a:ext cx="381372" cy="332747"/>
          </a:xfrm>
          <a:prstGeom prst="rect">
            <a:avLst/>
          </a:prstGeom>
        </p:spPr>
      </p:pic>
      <p:sp>
        <p:nvSpPr>
          <p:cNvPr id="15" name="テキスト ボックス 14"/>
          <p:cNvSpPr txBox="1"/>
          <p:nvPr/>
        </p:nvSpPr>
        <p:spPr>
          <a:xfrm>
            <a:off x="4411443" y="2598405"/>
            <a:ext cx="1446230" cy="261610"/>
          </a:xfrm>
          <a:prstGeom prst="rect">
            <a:avLst/>
          </a:prstGeom>
          <a:noFill/>
        </p:spPr>
        <p:txBody>
          <a:bodyPr wrap="none" rtlCol="0">
            <a:spAutoFit/>
          </a:bodyPr>
          <a:lstStyle/>
          <a:p>
            <a:r>
              <a:rPr kumimoji="1" lang="en-US" altLang="ja-JP" sz="1100" dirty="0" smtClean="0"/>
              <a:t>RTC::</a:t>
            </a:r>
            <a:r>
              <a:rPr kumimoji="1" lang="en-US" altLang="ja-JP" sz="1100" dirty="0" err="1" smtClean="0"/>
              <a:t>CameraImage</a:t>
            </a:r>
            <a:endParaRPr kumimoji="1" lang="ja-JP" altLang="en-US" sz="1100" dirty="0"/>
          </a:p>
        </p:txBody>
      </p:sp>
      <p:sp>
        <p:nvSpPr>
          <p:cNvPr id="33" name="テキスト ボックス 32"/>
          <p:cNvSpPr txBox="1"/>
          <p:nvPr/>
        </p:nvSpPr>
        <p:spPr>
          <a:xfrm>
            <a:off x="6452571" y="3892768"/>
            <a:ext cx="1314784" cy="261610"/>
          </a:xfrm>
          <a:prstGeom prst="rect">
            <a:avLst/>
          </a:prstGeom>
          <a:noFill/>
        </p:spPr>
        <p:txBody>
          <a:bodyPr wrap="none" rtlCol="0">
            <a:spAutoFit/>
          </a:bodyPr>
          <a:lstStyle/>
          <a:p>
            <a:r>
              <a:rPr kumimoji="1" lang="en-US" altLang="ja-JP" sz="1100" dirty="0" smtClean="0"/>
              <a:t>RTC::</a:t>
            </a:r>
            <a:r>
              <a:rPr kumimoji="1" lang="en-US" altLang="ja-JP" sz="1100" dirty="0" err="1" smtClean="0"/>
              <a:t>TimedString</a:t>
            </a:r>
            <a:endParaRPr kumimoji="1" lang="ja-JP" altLang="en-US" sz="1100" dirty="0"/>
          </a:p>
        </p:txBody>
      </p:sp>
      <p:sp>
        <p:nvSpPr>
          <p:cNvPr id="34" name="テキスト ボックス 33"/>
          <p:cNvSpPr txBox="1"/>
          <p:nvPr/>
        </p:nvSpPr>
        <p:spPr>
          <a:xfrm>
            <a:off x="3452370" y="3969060"/>
            <a:ext cx="1229824" cy="261610"/>
          </a:xfrm>
          <a:prstGeom prst="rect">
            <a:avLst/>
          </a:prstGeom>
          <a:noFill/>
        </p:spPr>
        <p:txBody>
          <a:bodyPr wrap="none" rtlCol="0">
            <a:spAutoFit/>
          </a:bodyPr>
          <a:lstStyle/>
          <a:p>
            <a:r>
              <a:rPr kumimoji="1" lang="en-US" altLang="ja-JP" sz="1100" dirty="0" smtClean="0"/>
              <a:t>RTC::Velocity2D</a:t>
            </a:r>
            <a:endParaRPr kumimoji="1" lang="ja-JP" altLang="en-US" sz="1100" dirty="0"/>
          </a:p>
        </p:txBody>
      </p:sp>
      <p:sp>
        <p:nvSpPr>
          <p:cNvPr id="30" name="角丸四角形 29"/>
          <p:cNvSpPr/>
          <p:nvPr/>
        </p:nvSpPr>
        <p:spPr>
          <a:xfrm>
            <a:off x="4096307" y="1443875"/>
            <a:ext cx="1510808" cy="633096"/>
          </a:xfrm>
          <a:prstGeom prst="roundRect">
            <a:avLst/>
          </a:prstGeom>
          <a:solidFill>
            <a:schemeClr val="accent5"/>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画像ビューア</a:t>
            </a:r>
            <a:r>
              <a:rPr lang="en-US" altLang="ja-JP" dirty="0" err="1" smtClean="0">
                <a:latin typeface="Meiryo UI" panose="020B0604030504040204" pitchFamily="50" charset="-128"/>
                <a:ea typeface="Meiryo UI" panose="020B0604030504040204" pitchFamily="50" charset="-128"/>
              </a:rPr>
              <a:t>CameraViewer</a:t>
            </a:r>
            <a:endParaRPr kumimoji="1" lang="ja-JP" altLang="en-US" dirty="0">
              <a:latin typeface="Meiryo UI" panose="020B0604030504040204" pitchFamily="50" charset="-128"/>
              <a:ea typeface="Meiryo UI" panose="020B0604030504040204" pitchFamily="50" charset="-128"/>
            </a:endParaRPr>
          </a:p>
        </p:txBody>
      </p:sp>
      <p:sp>
        <p:nvSpPr>
          <p:cNvPr id="32" name="正方形/長方形 31"/>
          <p:cNvSpPr/>
          <p:nvPr/>
        </p:nvSpPr>
        <p:spPr>
          <a:xfrm>
            <a:off x="3983793" y="1695614"/>
            <a:ext cx="180020" cy="156099"/>
          </a:xfrm>
          <a:prstGeom prst="rect">
            <a:avLst/>
          </a:prstGeom>
          <a:solidFill>
            <a:schemeClr val="accent5"/>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cxnSp>
        <p:nvCxnSpPr>
          <p:cNvPr id="35" name="カギ線コネクタ 34"/>
          <p:cNvCxnSpPr>
            <a:stCxn id="10" idx="3"/>
            <a:endCxn id="32" idx="1"/>
          </p:cNvCxnSpPr>
          <p:nvPr/>
        </p:nvCxnSpPr>
        <p:spPr>
          <a:xfrm flipV="1">
            <a:off x="3356865" y="1773664"/>
            <a:ext cx="626928" cy="599483"/>
          </a:xfrm>
          <a:prstGeom prst="bentConnector3">
            <a:avLst>
              <a:gd name="adj1" fmla="val 50000"/>
            </a:avLst>
          </a:prstGeom>
          <a:ln w="571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11422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0809" y="274638"/>
            <a:ext cx="8693191" cy="1143000"/>
          </a:xfrm>
        </p:spPr>
        <p:txBody>
          <a:bodyPr/>
          <a:lstStyle/>
          <a:p>
            <a:pPr algn="l"/>
            <a:r>
              <a:rPr lang="en-US" altLang="ja-JP" sz="2800" u="sng" dirty="0">
                <a:solidFill>
                  <a:schemeClr val="accent2"/>
                </a:solidFill>
                <a:latin typeface="Meiryo UI" panose="020B0604030504040204" pitchFamily="50" charset="-128"/>
                <a:ea typeface="Meiryo UI" panose="020B0604030504040204" pitchFamily="50" charset="-128"/>
              </a:rPr>
              <a:t>【</a:t>
            </a:r>
            <a:r>
              <a:rPr lang="ja-JP" altLang="en-US" sz="2800" u="sng" dirty="0">
                <a:solidFill>
                  <a:schemeClr val="accent2"/>
                </a:solidFill>
                <a:latin typeface="Meiryo UI" panose="020B0604030504040204" pitchFamily="50" charset="-128"/>
                <a:ea typeface="Meiryo UI" panose="020B0604030504040204" pitchFamily="50" charset="-128"/>
              </a:rPr>
              <a:t>実習</a:t>
            </a:r>
            <a:r>
              <a:rPr lang="en-US" altLang="ja-JP" sz="2800" u="sng" dirty="0">
                <a:solidFill>
                  <a:schemeClr val="accent2"/>
                </a:solidFill>
                <a:latin typeface="Meiryo UI" panose="020B0604030504040204" pitchFamily="50" charset="-128"/>
                <a:ea typeface="Meiryo UI" panose="020B0604030504040204" pitchFamily="50" charset="-128"/>
              </a:rPr>
              <a:t>3-A】</a:t>
            </a:r>
            <a:r>
              <a:rPr lang="ja-JP" altLang="en-US" sz="2800" u="sng" dirty="0">
                <a:solidFill>
                  <a:schemeClr val="accent2"/>
                </a:solidFill>
                <a:latin typeface="Meiryo UI" panose="020B0604030504040204" pitchFamily="50" charset="-128"/>
                <a:ea typeface="Meiryo UI" panose="020B0604030504040204" pitchFamily="50" charset="-128"/>
              </a:rPr>
              <a:t>　</a:t>
            </a:r>
            <a:r>
              <a:rPr kumimoji="1" lang="ja-JP" altLang="en-US" sz="2800" u="sng" dirty="0" smtClean="0">
                <a:solidFill>
                  <a:schemeClr val="accent2"/>
                </a:solidFill>
                <a:latin typeface="Meiryo UI" panose="020B0604030504040204" pitchFamily="50" charset="-128"/>
                <a:ea typeface="Meiryo UI" panose="020B0604030504040204" pitchFamily="50" charset="-128"/>
              </a:rPr>
              <a:t>物体認識</a:t>
            </a:r>
            <a:r>
              <a:rPr lang="ja-JP" altLang="en-US" sz="2800" u="sng" dirty="0" smtClean="0">
                <a:solidFill>
                  <a:schemeClr val="accent2"/>
                </a:solidFill>
                <a:latin typeface="Meiryo UI" panose="020B0604030504040204" pitchFamily="50" charset="-128"/>
                <a:ea typeface="Meiryo UI" panose="020B0604030504040204" pitchFamily="50" charset="-128"/>
              </a:rPr>
              <a:t>コンポーネント</a:t>
            </a:r>
            <a:r>
              <a:rPr lang="en-US" altLang="ja-JP" sz="2800" u="sng" dirty="0" smtClean="0">
                <a:solidFill>
                  <a:schemeClr val="accent2"/>
                </a:solidFill>
                <a:latin typeface="Meiryo UI" panose="020B0604030504040204" pitchFamily="50" charset="-128"/>
                <a:ea typeface="Meiryo UI" panose="020B0604030504040204" pitchFamily="50" charset="-128"/>
              </a:rPr>
              <a:t/>
            </a:r>
            <a:br>
              <a:rPr lang="en-US" altLang="ja-JP" sz="2800" u="sng" dirty="0" smtClean="0">
                <a:solidFill>
                  <a:schemeClr val="accent2"/>
                </a:solidFill>
                <a:latin typeface="Meiryo UI" panose="020B0604030504040204" pitchFamily="50" charset="-128"/>
                <a:ea typeface="Meiryo UI" panose="020B0604030504040204" pitchFamily="50" charset="-128"/>
              </a:rPr>
            </a:br>
            <a:r>
              <a:rPr lang="ja-JP" altLang="en-US" sz="2800" dirty="0" smtClean="0">
                <a:solidFill>
                  <a:schemeClr val="accent2"/>
                </a:solidFill>
                <a:latin typeface="Meiryo UI" panose="020B0604030504040204" pitchFamily="50" charset="-128"/>
                <a:ea typeface="Meiryo UI" panose="020B0604030504040204" pitchFamily="50" charset="-128"/>
              </a:rPr>
              <a:t>　　　　　　　　</a:t>
            </a:r>
            <a:r>
              <a:rPr kumimoji="1" lang="ja-JP" altLang="en-US" sz="2800" u="sng" dirty="0" smtClean="0">
                <a:solidFill>
                  <a:schemeClr val="accent2"/>
                </a:solidFill>
                <a:latin typeface="Meiryo UI" panose="020B0604030504040204" pitchFamily="50" charset="-128"/>
                <a:ea typeface="Meiryo UI" panose="020B0604030504040204" pitchFamily="50" charset="-128"/>
              </a:rPr>
              <a:t>（</a:t>
            </a:r>
            <a:r>
              <a:rPr lang="en-US" altLang="ja-JP" sz="2800" u="sng" dirty="0" err="1">
                <a:solidFill>
                  <a:schemeClr val="accent2"/>
                </a:solidFill>
                <a:latin typeface="Meiryo UI" panose="020B0604030504040204" pitchFamily="50" charset="-128"/>
                <a:ea typeface="Meiryo UI" panose="020B0604030504040204" pitchFamily="50" charset="-128"/>
              </a:rPr>
              <a:t>ImageToObjectPrediction</a:t>
            </a:r>
            <a:r>
              <a:rPr kumimoji="1" lang="ja-JP" altLang="en-US" sz="2800" u="sng" dirty="0" smtClean="0">
                <a:solidFill>
                  <a:schemeClr val="accent2"/>
                </a:solidFill>
                <a:latin typeface="Meiryo UI" panose="020B0604030504040204" pitchFamily="50" charset="-128"/>
                <a:ea typeface="Meiryo UI" panose="020B0604030504040204" pitchFamily="50" charset="-128"/>
              </a:rPr>
              <a:t>）の仕様</a:t>
            </a:r>
            <a:endParaRPr kumimoji="1" lang="ja-JP" altLang="en-US" sz="2800" u="sng" dirty="0">
              <a:solidFill>
                <a:schemeClr val="accent2"/>
              </a:solidFill>
              <a:latin typeface="Meiryo UI" panose="020B0604030504040204" pitchFamily="50" charset="-128"/>
              <a:ea typeface="Meiryo UI" panose="020B0604030504040204" pitchFamily="50" charset="-128"/>
            </a:endParaRPr>
          </a:p>
        </p:txBody>
      </p:sp>
      <p:sp>
        <p:nvSpPr>
          <p:cNvPr id="3" name="コンテンツ プレースホルダー 2"/>
          <p:cNvSpPr>
            <a:spLocks noGrp="1"/>
          </p:cNvSpPr>
          <p:nvPr>
            <p:ph idx="1"/>
          </p:nvPr>
        </p:nvSpPr>
        <p:spPr>
          <a:xfrm>
            <a:off x="341530" y="1437229"/>
            <a:ext cx="8654833" cy="2441821"/>
          </a:xfrm>
        </p:spPr>
        <p:txBody>
          <a:bodyPr/>
          <a:lstStyle/>
          <a:p>
            <a:r>
              <a:rPr lang="en-US" altLang="ja-JP" sz="2400" dirty="0" smtClean="0">
                <a:solidFill>
                  <a:schemeClr val="tx1"/>
                </a:solidFill>
                <a:latin typeface="Meiryo UI" panose="020B0604030504040204" pitchFamily="50" charset="-128"/>
                <a:ea typeface="Meiryo UI" panose="020B0604030504040204" pitchFamily="50" charset="-128"/>
              </a:rPr>
              <a:t>CNN (</a:t>
            </a:r>
            <a:r>
              <a:rPr lang="en-US" altLang="ja-JP" sz="2400" dirty="0" err="1" smtClean="0">
                <a:solidFill>
                  <a:schemeClr val="tx1"/>
                </a:solidFill>
                <a:latin typeface="Meiryo UI" panose="020B0604030504040204" pitchFamily="50" charset="-128"/>
                <a:ea typeface="Meiryo UI" panose="020B0604030504040204" pitchFamily="50" charset="-128"/>
              </a:rPr>
              <a:t>GoogLeNet</a:t>
            </a:r>
            <a:r>
              <a:rPr lang="en-US" altLang="ja-JP" sz="2400" dirty="0" smtClean="0">
                <a:solidFill>
                  <a:schemeClr val="tx1"/>
                </a:solidFill>
                <a:latin typeface="Meiryo UI" panose="020B0604030504040204" pitchFamily="50" charset="-128"/>
                <a:ea typeface="Meiryo UI" panose="020B0604030504040204" pitchFamily="50" charset="-128"/>
              </a:rPr>
              <a:t>) </a:t>
            </a:r>
            <a:r>
              <a:rPr lang="ja-JP" altLang="en-US" sz="2400" dirty="0" smtClean="0">
                <a:solidFill>
                  <a:schemeClr val="tx1"/>
                </a:solidFill>
                <a:latin typeface="Meiryo UI" panose="020B0604030504040204" pitchFamily="50" charset="-128"/>
                <a:ea typeface="Meiryo UI" panose="020B0604030504040204" pitchFamily="50" charset="-128"/>
              </a:rPr>
              <a:t>による物体認識コンポーネント</a:t>
            </a:r>
            <a:endParaRPr lang="en-US" altLang="ja-JP" sz="2400" dirty="0" smtClean="0">
              <a:solidFill>
                <a:schemeClr val="tx1"/>
              </a:solidFill>
              <a:latin typeface="Meiryo UI" panose="020B0604030504040204" pitchFamily="50" charset="-128"/>
              <a:ea typeface="Meiryo UI" panose="020B0604030504040204" pitchFamily="50" charset="-128"/>
            </a:endParaRPr>
          </a:p>
          <a:p>
            <a:endParaRPr lang="en-US" altLang="ja-JP" sz="800" dirty="0" smtClean="0">
              <a:solidFill>
                <a:schemeClr val="tx1"/>
              </a:solidFill>
              <a:latin typeface="Meiryo UI" panose="020B0604030504040204" pitchFamily="50" charset="-128"/>
              <a:ea typeface="Meiryo UI" panose="020B0604030504040204" pitchFamily="50" charset="-128"/>
            </a:endParaRPr>
          </a:p>
          <a:p>
            <a:r>
              <a:rPr lang="ja-JP" altLang="en-US" sz="2400" dirty="0" smtClean="0">
                <a:solidFill>
                  <a:schemeClr val="tx1"/>
                </a:solidFill>
                <a:latin typeface="Meiryo UI" panose="020B0604030504040204" pitchFamily="50" charset="-128"/>
                <a:ea typeface="Meiryo UI" panose="020B0604030504040204" pitchFamily="50" charset="-128"/>
              </a:rPr>
              <a:t>実装は </a:t>
            </a:r>
            <a:r>
              <a:rPr lang="en-US" altLang="ja-JP" sz="2400" dirty="0" err="1" smtClean="0">
                <a:solidFill>
                  <a:schemeClr val="tx1"/>
                </a:solidFill>
                <a:latin typeface="Meiryo UI" panose="020B0604030504040204" pitchFamily="50" charset="-128"/>
                <a:ea typeface="Meiryo UI" panose="020B0604030504040204" pitchFamily="50" charset="-128"/>
              </a:rPr>
              <a:t>Chainer</a:t>
            </a:r>
            <a:r>
              <a:rPr lang="en-US" altLang="ja-JP" sz="2400" dirty="0" smtClean="0">
                <a:solidFill>
                  <a:schemeClr val="tx1"/>
                </a:solidFill>
                <a:latin typeface="Meiryo UI" panose="020B0604030504040204" pitchFamily="50" charset="-128"/>
                <a:ea typeface="Meiryo UI" panose="020B0604030504040204" pitchFamily="50" charset="-128"/>
              </a:rPr>
              <a:t> </a:t>
            </a:r>
            <a:r>
              <a:rPr lang="ja-JP" altLang="en-US" sz="2400" dirty="0" smtClean="0">
                <a:solidFill>
                  <a:schemeClr val="tx1"/>
                </a:solidFill>
                <a:latin typeface="Meiryo UI" panose="020B0604030504040204" pitchFamily="50" charset="-128"/>
                <a:ea typeface="Meiryo UI" panose="020B0604030504040204" pitchFamily="50" charset="-128"/>
              </a:rPr>
              <a:t>の </a:t>
            </a:r>
            <a:r>
              <a:rPr lang="en-US" altLang="ja-JP" sz="2400" dirty="0" smtClean="0">
                <a:solidFill>
                  <a:schemeClr val="tx1"/>
                </a:solidFill>
                <a:latin typeface="Meiryo UI" panose="020B0604030504040204" pitchFamily="50" charset="-128"/>
                <a:ea typeface="Meiryo UI" panose="020B0604030504040204" pitchFamily="50" charset="-128"/>
              </a:rPr>
              <a:t>ImageNet </a:t>
            </a:r>
            <a:r>
              <a:rPr lang="ja-JP" altLang="en-US" sz="2400" dirty="0" smtClean="0">
                <a:solidFill>
                  <a:schemeClr val="tx1"/>
                </a:solidFill>
                <a:latin typeface="Meiryo UI" panose="020B0604030504040204" pitchFamily="50" charset="-128"/>
                <a:ea typeface="Meiryo UI" panose="020B0604030504040204" pitchFamily="50" charset="-128"/>
              </a:rPr>
              <a:t>を利用</a:t>
            </a:r>
            <a:endParaRPr lang="en-US" altLang="ja-JP" sz="2400" dirty="0">
              <a:solidFill>
                <a:schemeClr val="tx1"/>
              </a:solidFill>
              <a:latin typeface="Meiryo UI" panose="020B0604030504040204" pitchFamily="50" charset="-128"/>
              <a:ea typeface="Meiryo UI" panose="020B0604030504040204" pitchFamily="50" charset="-128"/>
            </a:endParaRPr>
          </a:p>
          <a:p>
            <a:endParaRPr lang="en-US" altLang="ja-JP" sz="800" dirty="0" smtClean="0">
              <a:solidFill>
                <a:schemeClr val="tx1"/>
              </a:solidFill>
              <a:latin typeface="Meiryo UI" panose="020B0604030504040204" pitchFamily="50" charset="-128"/>
              <a:ea typeface="Meiryo UI" panose="020B0604030504040204" pitchFamily="50" charset="-128"/>
            </a:endParaRPr>
          </a:p>
          <a:p>
            <a:r>
              <a:rPr lang="ja-JP" altLang="en-US" sz="2400" dirty="0" smtClean="0">
                <a:solidFill>
                  <a:schemeClr val="tx1"/>
                </a:solidFill>
                <a:latin typeface="Meiryo UI" panose="020B0604030504040204" pitchFamily="50" charset="-128"/>
                <a:ea typeface="Meiryo UI" panose="020B0604030504040204" pitchFamily="50" charset="-128"/>
              </a:rPr>
              <a:t>認識物体名は</a:t>
            </a:r>
            <a:r>
              <a:rPr lang="en-US" altLang="ja-JP" sz="2400" dirty="0" err="1" smtClean="0">
                <a:solidFill>
                  <a:schemeClr val="tx1"/>
                </a:solidFill>
                <a:latin typeface="Meiryo UI" panose="020B0604030504040204" pitchFamily="50" charset="-128"/>
                <a:ea typeface="Meiryo UI" panose="020B0604030504040204" pitchFamily="50" charset="-128"/>
              </a:rPr>
              <a:t>ImageToObjectPrediction</a:t>
            </a:r>
            <a:r>
              <a:rPr lang="en-US" altLang="ja-JP" sz="2400" dirty="0" smtClean="0">
                <a:solidFill>
                  <a:schemeClr val="tx1"/>
                </a:solidFill>
                <a:latin typeface="Meiryo UI" panose="020B0604030504040204" pitchFamily="50" charset="-128"/>
                <a:ea typeface="Meiryo UI" panose="020B0604030504040204" pitchFamily="50" charset="-128"/>
              </a:rPr>
              <a:t>/labels.txt</a:t>
            </a:r>
            <a:r>
              <a:rPr lang="ja-JP" altLang="en-US" sz="2400" dirty="0" smtClean="0">
                <a:solidFill>
                  <a:schemeClr val="tx1"/>
                </a:solidFill>
                <a:latin typeface="Meiryo UI" panose="020B0604030504040204" pitchFamily="50" charset="-128"/>
                <a:ea typeface="Meiryo UI" panose="020B0604030504040204" pitchFamily="50" charset="-128"/>
              </a:rPr>
              <a:t>に記載</a:t>
            </a:r>
            <a:endParaRPr lang="en-US" altLang="ja-JP" sz="2400" dirty="0" smtClean="0">
              <a:solidFill>
                <a:schemeClr val="tx1"/>
              </a:solidFill>
              <a:latin typeface="Meiryo UI" panose="020B0604030504040204" pitchFamily="50" charset="-128"/>
              <a:ea typeface="Meiryo UI" panose="020B0604030504040204" pitchFamily="50" charset="-128"/>
            </a:endParaRPr>
          </a:p>
          <a:p>
            <a:endParaRPr kumimoji="1" lang="en-US" altLang="ja-JP" sz="800" dirty="0" smtClean="0">
              <a:solidFill>
                <a:schemeClr val="tx1"/>
              </a:solidFill>
              <a:latin typeface="Meiryo UI" panose="020B0604030504040204" pitchFamily="50" charset="-128"/>
              <a:ea typeface="Meiryo UI" panose="020B0604030504040204" pitchFamily="50" charset="-128"/>
            </a:endParaRPr>
          </a:p>
          <a:p>
            <a:r>
              <a:rPr kumimoji="1" lang="ja-JP" altLang="en-US" sz="2400" dirty="0" smtClean="0">
                <a:solidFill>
                  <a:schemeClr val="tx1"/>
                </a:solidFill>
                <a:latin typeface="Meiryo UI" panose="020B0604030504040204" pitchFamily="50" charset="-128"/>
                <a:ea typeface="Meiryo UI" panose="020B0604030504040204" pitchFamily="50" charset="-128"/>
              </a:rPr>
              <a:t>入力された画像に対し，学習済みのモデルで物体名を推論</a:t>
            </a:r>
            <a:endParaRPr kumimoji="1" lang="en-US" altLang="ja-JP" sz="2400" dirty="0" smtClean="0">
              <a:solidFill>
                <a:schemeClr val="tx1"/>
              </a:solidFill>
              <a:latin typeface="Meiryo UI" panose="020B0604030504040204" pitchFamily="50" charset="-128"/>
              <a:ea typeface="Meiryo UI" panose="020B0604030504040204" pitchFamily="50" charset="-128"/>
            </a:endParaRPr>
          </a:p>
          <a:p>
            <a:endParaRPr lang="en-US" altLang="ja-JP" sz="800" dirty="0" smtClean="0">
              <a:solidFill>
                <a:schemeClr val="tx1"/>
              </a:solidFill>
              <a:latin typeface="Meiryo UI" panose="020B0604030504040204" pitchFamily="50" charset="-128"/>
              <a:ea typeface="Meiryo UI" panose="020B0604030504040204" pitchFamily="50" charset="-128"/>
            </a:endParaRPr>
          </a:p>
          <a:p>
            <a:r>
              <a:rPr lang="ja-JP" altLang="en-US" sz="2400" dirty="0" smtClean="0">
                <a:solidFill>
                  <a:schemeClr val="tx1"/>
                </a:solidFill>
                <a:latin typeface="Meiryo UI" panose="020B0604030504040204" pitchFamily="50" charset="-128"/>
                <a:ea typeface="Meiryo UI" panose="020B0604030504040204" pitchFamily="50" charset="-128"/>
              </a:rPr>
              <a:t>本実習</a:t>
            </a:r>
            <a:r>
              <a:rPr lang="ja-JP" altLang="en-US" sz="2400" dirty="0">
                <a:solidFill>
                  <a:schemeClr val="tx1"/>
                </a:solidFill>
                <a:latin typeface="Meiryo UI" panose="020B0604030504040204" pitchFamily="50" charset="-128"/>
                <a:ea typeface="Meiryo UI" panose="020B0604030504040204" pitchFamily="50" charset="-128"/>
              </a:rPr>
              <a:t>で</a:t>
            </a:r>
            <a:r>
              <a:rPr lang="ja-JP" altLang="en-US" sz="2400" dirty="0" smtClean="0">
                <a:solidFill>
                  <a:schemeClr val="tx1"/>
                </a:solidFill>
                <a:latin typeface="Meiryo UI" panose="020B0604030504040204" pitchFamily="50" charset="-128"/>
                <a:ea typeface="Meiryo UI" panose="020B0604030504040204" pitchFamily="50" charset="-128"/>
              </a:rPr>
              <a:t>は時間の都合上，</a:t>
            </a:r>
            <a:r>
              <a:rPr lang="en-US" altLang="ja-JP" sz="2400" dirty="0">
                <a:solidFill>
                  <a:schemeClr val="tx1"/>
                </a:solidFill>
                <a:latin typeface="Meiryo UI" panose="020B0604030504040204" pitchFamily="50" charset="-128"/>
                <a:ea typeface="Meiryo UI" panose="020B0604030504040204" pitchFamily="50" charset="-128"/>
              </a:rPr>
              <a:t/>
            </a:r>
            <a:br>
              <a:rPr lang="en-US" altLang="ja-JP" sz="2400" dirty="0">
                <a:solidFill>
                  <a:schemeClr val="tx1"/>
                </a:solidFill>
                <a:latin typeface="Meiryo UI" panose="020B0604030504040204" pitchFamily="50" charset="-128"/>
                <a:ea typeface="Meiryo UI" panose="020B0604030504040204" pitchFamily="50" charset="-128"/>
              </a:rPr>
            </a:br>
            <a:r>
              <a:rPr lang="ja-JP" altLang="en-US" sz="2400" dirty="0" smtClean="0">
                <a:solidFill>
                  <a:schemeClr val="tx1"/>
                </a:solidFill>
                <a:latin typeface="Meiryo UI" panose="020B0604030504040204" pitchFamily="50" charset="-128"/>
                <a:ea typeface="Meiryo UI" panose="020B0604030504040204" pitchFamily="50" charset="-128"/>
              </a:rPr>
              <a:t>既に作成済みのものを再利用します</a:t>
            </a:r>
            <a:endParaRPr kumimoji="1" lang="ja-JP" altLang="en-US" sz="2400" dirty="0">
              <a:solidFill>
                <a:schemeClr val="tx1"/>
              </a:solidFill>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pPr>
              <a:defRPr/>
            </a:pPr>
            <a:fld id="{40773EB8-B066-46F3-955F-6E782D844949}" type="slidenum">
              <a:rPr lang="en-US" altLang="ja-JP" smtClean="0"/>
              <a:pPr>
                <a:defRPr/>
              </a:pPr>
              <a:t>16</a:t>
            </a:fld>
            <a:endParaRPr lang="en-US" altLang="ja-JP"/>
          </a:p>
        </p:txBody>
      </p:sp>
      <p:pic>
        <p:nvPicPr>
          <p:cNvPr id="5" name="図 4"/>
          <p:cNvPicPr>
            <a:picLocks noChangeAspect="1"/>
          </p:cNvPicPr>
          <p:nvPr/>
        </p:nvPicPr>
        <p:blipFill>
          <a:blip r:embed="rId2"/>
          <a:stretch>
            <a:fillRect/>
          </a:stretch>
        </p:blipFill>
        <p:spPr>
          <a:xfrm>
            <a:off x="5269374" y="3793430"/>
            <a:ext cx="3808124" cy="2544300"/>
          </a:xfrm>
          <a:prstGeom prst="rect">
            <a:avLst/>
          </a:prstGeom>
        </p:spPr>
      </p:pic>
      <p:sp>
        <p:nvSpPr>
          <p:cNvPr id="6" name="正方形/長方形 5"/>
          <p:cNvSpPr/>
          <p:nvPr/>
        </p:nvSpPr>
        <p:spPr>
          <a:xfrm>
            <a:off x="7182290" y="4464115"/>
            <a:ext cx="1350150" cy="58506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713313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5015" y="233645"/>
            <a:ext cx="8982490" cy="1143000"/>
          </a:xfrm>
        </p:spPr>
        <p:txBody>
          <a:bodyPr/>
          <a:lstStyle/>
          <a:p>
            <a:r>
              <a:rPr lang="en-US" altLang="ja-JP" sz="2800" u="sng" dirty="0">
                <a:solidFill>
                  <a:schemeClr val="accent2"/>
                </a:solidFill>
                <a:latin typeface="Meiryo UI" panose="020B0604030504040204" pitchFamily="50" charset="-128"/>
                <a:ea typeface="Meiryo UI" panose="020B0604030504040204" pitchFamily="50" charset="-128"/>
              </a:rPr>
              <a:t>【</a:t>
            </a:r>
            <a:r>
              <a:rPr lang="ja-JP" altLang="en-US" sz="2800" u="sng" dirty="0">
                <a:solidFill>
                  <a:schemeClr val="accent2"/>
                </a:solidFill>
                <a:latin typeface="Meiryo UI" panose="020B0604030504040204" pitchFamily="50" charset="-128"/>
                <a:ea typeface="Meiryo UI" panose="020B0604030504040204" pitchFamily="50" charset="-128"/>
              </a:rPr>
              <a:t>実習</a:t>
            </a:r>
            <a:r>
              <a:rPr lang="en-US" altLang="ja-JP" sz="2800" u="sng" dirty="0">
                <a:solidFill>
                  <a:schemeClr val="accent2"/>
                </a:solidFill>
                <a:latin typeface="Meiryo UI" panose="020B0604030504040204" pitchFamily="50" charset="-128"/>
                <a:ea typeface="Meiryo UI" panose="020B0604030504040204" pitchFamily="50" charset="-128"/>
              </a:rPr>
              <a:t>3-A</a:t>
            </a:r>
            <a:r>
              <a:rPr lang="en-US" altLang="ja-JP" sz="2800" u="sng" dirty="0" smtClean="0">
                <a:solidFill>
                  <a:schemeClr val="accent2"/>
                </a:solidFill>
                <a:latin typeface="Meiryo UI" panose="020B0604030504040204" pitchFamily="50" charset="-128"/>
                <a:ea typeface="Meiryo UI" panose="020B0604030504040204" pitchFamily="50" charset="-128"/>
              </a:rPr>
              <a:t>】</a:t>
            </a:r>
            <a:r>
              <a:rPr lang="ja-JP" altLang="en-US" sz="2800" u="sng" dirty="0" smtClean="0">
                <a:solidFill>
                  <a:schemeClr val="accent2"/>
                </a:solidFill>
                <a:latin typeface="Meiryo UI" panose="020B0604030504040204" pitchFamily="50" charset="-128"/>
                <a:ea typeface="Meiryo UI" panose="020B0604030504040204" pitchFamily="50" charset="-128"/>
              </a:rPr>
              <a:t>　</a:t>
            </a:r>
            <a:r>
              <a:rPr kumimoji="1" lang="ja-JP" altLang="en-US" sz="2800" u="sng" dirty="0" smtClean="0">
                <a:solidFill>
                  <a:schemeClr val="accent2"/>
                </a:solidFill>
                <a:latin typeface="Meiryo UI" panose="020B0604030504040204" pitchFamily="50" charset="-128"/>
                <a:ea typeface="Meiryo UI" panose="020B0604030504040204" pitchFamily="50" charset="-128"/>
              </a:rPr>
              <a:t>作成する</a:t>
            </a:r>
            <a:r>
              <a:rPr kumimoji="1" lang="en-US" altLang="ja-JP" sz="2800" u="sng" dirty="0" smtClean="0">
                <a:solidFill>
                  <a:schemeClr val="accent2"/>
                </a:solidFill>
                <a:latin typeface="Meiryo UI" panose="020B0604030504040204" pitchFamily="50" charset="-128"/>
                <a:ea typeface="Meiryo UI" panose="020B0604030504040204" pitchFamily="50" charset="-128"/>
              </a:rPr>
              <a:t>RTC</a:t>
            </a:r>
            <a:r>
              <a:rPr kumimoji="1" lang="ja-JP" altLang="en-US" sz="2800" u="sng" dirty="0" smtClean="0">
                <a:solidFill>
                  <a:schemeClr val="accent2"/>
                </a:solidFill>
                <a:latin typeface="Meiryo UI" panose="020B0604030504040204" pitchFamily="50" charset="-128"/>
                <a:ea typeface="Meiryo UI" panose="020B0604030504040204" pitchFamily="50" charset="-128"/>
              </a:rPr>
              <a:t>（</a:t>
            </a:r>
            <a:r>
              <a:rPr kumimoji="1" lang="en-US" altLang="ja-JP" sz="2800" u="sng" dirty="0" err="1" smtClean="0">
                <a:solidFill>
                  <a:schemeClr val="accent2"/>
                </a:solidFill>
                <a:latin typeface="Meiryo UI" panose="020B0604030504040204" pitchFamily="50" charset="-128"/>
                <a:ea typeface="Meiryo UI" panose="020B0604030504040204" pitchFamily="50" charset="-128"/>
              </a:rPr>
              <a:t>NameToVelocity</a:t>
            </a:r>
            <a:r>
              <a:rPr kumimoji="1" lang="ja-JP" altLang="en-US" sz="2800" u="sng" dirty="0" smtClean="0">
                <a:solidFill>
                  <a:schemeClr val="accent2"/>
                </a:solidFill>
                <a:latin typeface="Meiryo UI" panose="020B0604030504040204" pitchFamily="50" charset="-128"/>
                <a:ea typeface="Meiryo UI" panose="020B0604030504040204" pitchFamily="50" charset="-128"/>
              </a:rPr>
              <a:t>）の仕様</a:t>
            </a:r>
            <a:endParaRPr kumimoji="1" lang="ja-JP" altLang="en-US" sz="2800" u="sng" dirty="0">
              <a:solidFill>
                <a:schemeClr val="accent2"/>
              </a:solidFill>
              <a:latin typeface="Meiryo UI" panose="020B0604030504040204" pitchFamily="50" charset="-128"/>
              <a:ea typeface="Meiryo UI" panose="020B0604030504040204" pitchFamily="50" charset="-128"/>
            </a:endParaRPr>
          </a:p>
        </p:txBody>
      </p:sp>
      <p:sp>
        <p:nvSpPr>
          <p:cNvPr id="3" name="コンテンツ プレースホルダー 2"/>
          <p:cNvSpPr>
            <a:spLocks noGrp="1"/>
          </p:cNvSpPr>
          <p:nvPr>
            <p:ph idx="1"/>
          </p:nvPr>
        </p:nvSpPr>
        <p:spPr>
          <a:xfrm>
            <a:off x="311081" y="1358770"/>
            <a:ext cx="8749586" cy="1333745"/>
          </a:xfrm>
        </p:spPr>
        <p:txBody>
          <a:bodyPr/>
          <a:lstStyle/>
          <a:p>
            <a:r>
              <a:rPr kumimoji="1" lang="ja-JP" altLang="en-US" sz="2400" dirty="0" smtClean="0">
                <a:solidFill>
                  <a:schemeClr val="tx1"/>
                </a:solidFill>
                <a:latin typeface="Meiryo UI" panose="020B0604030504040204" pitchFamily="50" charset="-128"/>
                <a:ea typeface="Meiryo UI" panose="020B0604030504040204" pitchFamily="50" charset="-128"/>
              </a:rPr>
              <a:t>カメラ画像から認識した物体名が文字列（</a:t>
            </a:r>
            <a:r>
              <a:rPr kumimoji="1" lang="en-US" altLang="ja-JP" sz="2400" dirty="0" err="1" smtClean="0">
                <a:solidFill>
                  <a:schemeClr val="tx1"/>
                </a:solidFill>
                <a:latin typeface="Meiryo UI" panose="020B0604030504040204" pitchFamily="50" charset="-128"/>
                <a:ea typeface="Meiryo UI" panose="020B0604030504040204" pitchFamily="50" charset="-128"/>
              </a:rPr>
              <a:t>TimedString</a:t>
            </a:r>
            <a:r>
              <a:rPr kumimoji="1" lang="ja-JP" altLang="en-US" sz="2400" dirty="0" smtClean="0">
                <a:solidFill>
                  <a:schemeClr val="tx1"/>
                </a:solidFill>
                <a:latin typeface="Meiryo UI" panose="020B0604030504040204" pitchFamily="50" charset="-128"/>
                <a:ea typeface="Meiryo UI" panose="020B0604030504040204" pitchFamily="50" charset="-128"/>
              </a:rPr>
              <a:t>型）として入力</a:t>
            </a:r>
            <a:r>
              <a:rPr lang="ja-JP" altLang="en-US" sz="2400" dirty="0" smtClean="0">
                <a:solidFill>
                  <a:schemeClr val="tx1"/>
                </a:solidFill>
                <a:latin typeface="Meiryo UI" panose="020B0604030504040204" pitchFamily="50" charset="-128"/>
                <a:ea typeface="Meiryo UI" panose="020B0604030504040204" pitchFamily="50" charset="-128"/>
              </a:rPr>
              <a:t>されます</a:t>
            </a:r>
            <a:endParaRPr lang="en-US" altLang="ja-JP" sz="2400" dirty="0" smtClean="0">
              <a:solidFill>
                <a:schemeClr val="tx1"/>
              </a:solidFill>
              <a:latin typeface="Meiryo UI" panose="020B0604030504040204" pitchFamily="50" charset="-128"/>
              <a:ea typeface="Meiryo UI" panose="020B0604030504040204" pitchFamily="50" charset="-128"/>
            </a:endParaRPr>
          </a:p>
          <a:p>
            <a:endParaRPr lang="en-US" altLang="ja-JP" sz="800" dirty="0" smtClean="0">
              <a:solidFill>
                <a:schemeClr val="tx1"/>
              </a:solidFill>
              <a:latin typeface="Meiryo UI" panose="020B0604030504040204" pitchFamily="50" charset="-128"/>
              <a:ea typeface="Meiryo UI" panose="020B0604030504040204" pitchFamily="50" charset="-128"/>
            </a:endParaRPr>
          </a:p>
          <a:p>
            <a:r>
              <a:rPr lang="ja-JP" altLang="en-US" sz="2400" dirty="0" smtClean="0">
                <a:solidFill>
                  <a:schemeClr val="tx1"/>
                </a:solidFill>
                <a:latin typeface="Meiryo UI" panose="020B0604030504040204" pitchFamily="50" charset="-128"/>
                <a:ea typeface="Meiryo UI" panose="020B0604030504040204" pitchFamily="50" charset="-128"/>
              </a:rPr>
              <a:t>認識される物体名は</a:t>
            </a:r>
            <a:r>
              <a:rPr lang="en-US" altLang="ja-JP" sz="2400" dirty="0" err="1" smtClean="0">
                <a:solidFill>
                  <a:schemeClr val="tx1"/>
                </a:solidFill>
                <a:latin typeface="Meiryo UI" panose="020B0604030504040204" pitchFamily="50" charset="-128"/>
                <a:ea typeface="Meiryo UI" panose="020B0604030504040204" pitchFamily="50" charset="-128"/>
              </a:rPr>
              <a:t>ImageToObjectPrediction</a:t>
            </a:r>
            <a:r>
              <a:rPr lang="en-US" altLang="ja-JP" sz="2400" dirty="0" smtClean="0">
                <a:solidFill>
                  <a:schemeClr val="tx1"/>
                </a:solidFill>
                <a:latin typeface="Meiryo UI" panose="020B0604030504040204" pitchFamily="50" charset="-128"/>
                <a:ea typeface="Meiryo UI" panose="020B0604030504040204" pitchFamily="50" charset="-128"/>
              </a:rPr>
              <a:t>/label.txt</a:t>
            </a:r>
            <a:r>
              <a:rPr lang="ja-JP" altLang="en-US" sz="2400" dirty="0" smtClean="0">
                <a:solidFill>
                  <a:schemeClr val="tx1"/>
                </a:solidFill>
                <a:latin typeface="Meiryo UI" panose="020B0604030504040204" pitchFamily="50" charset="-128"/>
                <a:ea typeface="Meiryo UI" panose="020B0604030504040204" pitchFamily="50" charset="-128"/>
              </a:rPr>
              <a:t>記載</a:t>
            </a:r>
            <a:endParaRPr lang="en-US" altLang="ja-JP" sz="2400" dirty="0" smtClean="0">
              <a:solidFill>
                <a:schemeClr val="tx1"/>
              </a:solidFill>
              <a:latin typeface="Meiryo UI" panose="020B0604030504040204" pitchFamily="50" charset="-128"/>
              <a:ea typeface="Meiryo UI" panose="020B0604030504040204" pitchFamily="50" charset="-128"/>
            </a:endParaRPr>
          </a:p>
          <a:p>
            <a:pPr lvl="1"/>
            <a:r>
              <a:rPr lang="ja-JP" altLang="en-US" sz="2000" dirty="0">
                <a:solidFill>
                  <a:schemeClr val="tx1"/>
                </a:solidFill>
                <a:latin typeface="Meiryo UI" panose="020B0604030504040204" pitchFamily="50" charset="-128"/>
                <a:ea typeface="Meiryo UI" panose="020B0604030504040204" pitchFamily="50" charset="-128"/>
              </a:rPr>
              <a:t>認識率</a:t>
            </a:r>
            <a:r>
              <a:rPr lang="ja-JP" altLang="en-US" sz="2000" dirty="0" smtClean="0">
                <a:solidFill>
                  <a:schemeClr val="tx1"/>
                </a:solidFill>
                <a:latin typeface="Meiryo UI" panose="020B0604030504040204" pitchFamily="50" charset="-128"/>
                <a:ea typeface="Meiryo UI" panose="020B0604030504040204" pitchFamily="50" charset="-128"/>
              </a:rPr>
              <a:t>が比較的高いのは「</a:t>
            </a:r>
            <a:r>
              <a:rPr lang="en-US" altLang="ja-JP" sz="2000" dirty="0" smtClean="0">
                <a:solidFill>
                  <a:schemeClr val="tx1"/>
                </a:solidFill>
                <a:latin typeface="Meiryo UI" panose="020B0604030504040204" pitchFamily="50" charset="-128"/>
                <a:ea typeface="Meiryo UI" panose="020B0604030504040204" pitchFamily="50" charset="-128"/>
              </a:rPr>
              <a:t>bow tie</a:t>
            </a:r>
            <a:r>
              <a:rPr lang="ja-JP" altLang="en-US" sz="2000" dirty="0" smtClean="0">
                <a:solidFill>
                  <a:schemeClr val="tx1"/>
                </a:solidFill>
                <a:latin typeface="Meiryo UI" panose="020B0604030504040204" pitchFamily="50" charset="-128"/>
                <a:ea typeface="Meiryo UI" panose="020B0604030504040204" pitchFamily="50" charset="-128"/>
              </a:rPr>
              <a:t>」「</a:t>
            </a:r>
            <a:r>
              <a:rPr lang="en-US" altLang="ja-JP" sz="2000" dirty="0" smtClean="0">
                <a:solidFill>
                  <a:schemeClr val="tx1"/>
                </a:solidFill>
                <a:latin typeface="Meiryo UI" panose="020B0604030504040204" pitchFamily="50" charset="-128"/>
                <a:ea typeface="Meiryo UI" panose="020B0604030504040204" pitchFamily="50" charset="-128"/>
              </a:rPr>
              <a:t>hook</a:t>
            </a:r>
            <a:r>
              <a:rPr lang="ja-JP" altLang="en-US" sz="2000" dirty="0" smtClean="0">
                <a:solidFill>
                  <a:schemeClr val="tx1"/>
                </a:solidFill>
                <a:latin typeface="Meiryo UI" panose="020B0604030504040204" pitchFamily="50" charset="-128"/>
                <a:ea typeface="Meiryo UI" panose="020B0604030504040204" pitchFamily="50" charset="-128"/>
              </a:rPr>
              <a:t>」「</a:t>
            </a:r>
            <a:r>
              <a:rPr lang="en-US" altLang="ja-JP" sz="2000" dirty="0" smtClean="0">
                <a:solidFill>
                  <a:schemeClr val="tx1"/>
                </a:solidFill>
                <a:latin typeface="Meiryo UI" panose="020B0604030504040204" pitchFamily="50" charset="-128"/>
                <a:ea typeface="Meiryo UI" panose="020B0604030504040204" pitchFamily="50" charset="-128"/>
              </a:rPr>
              <a:t>pinwheel</a:t>
            </a:r>
            <a:r>
              <a:rPr lang="ja-JP" altLang="en-US" sz="2000" dirty="0" smtClean="0">
                <a:solidFill>
                  <a:schemeClr val="tx1"/>
                </a:solidFill>
                <a:latin typeface="Meiryo UI" panose="020B0604030504040204" pitchFamily="50" charset="-128"/>
                <a:ea typeface="Meiryo UI" panose="020B0604030504040204" pitchFamily="50" charset="-128"/>
              </a:rPr>
              <a:t>」「</a:t>
            </a:r>
            <a:r>
              <a:rPr lang="en-US" altLang="ja-JP" sz="2000" dirty="0" err="1" smtClean="0">
                <a:solidFill>
                  <a:schemeClr val="tx1"/>
                </a:solidFill>
                <a:latin typeface="Meiryo UI" panose="020B0604030504040204" pitchFamily="50" charset="-128"/>
                <a:ea typeface="Meiryo UI" panose="020B0604030504040204" pitchFamily="50" charset="-128"/>
              </a:rPr>
              <a:t>enveloop</a:t>
            </a:r>
            <a:r>
              <a:rPr lang="ja-JP" altLang="en-US" sz="2000" dirty="0" smtClean="0">
                <a:solidFill>
                  <a:schemeClr val="tx1"/>
                </a:solidFill>
                <a:latin typeface="Meiryo UI" panose="020B0604030504040204" pitchFamily="50" charset="-128"/>
                <a:ea typeface="Meiryo UI" panose="020B0604030504040204" pitchFamily="50" charset="-128"/>
              </a:rPr>
              <a:t>」でしたので，テスト用に印刷した画像を配布します</a:t>
            </a:r>
            <a:endParaRPr lang="en-US" altLang="ja-JP" sz="2000" dirty="0" smtClean="0">
              <a:solidFill>
                <a:schemeClr val="tx1"/>
              </a:solidFill>
              <a:latin typeface="Meiryo UI" panose="020B0604030504040204" pitchFamily="50" charset="-128"/>
              <a:ea typeface="Meiryo UI" panose="020B0604030504040204" pitchFamily="50" charset="-128"/>
            </a:endParaRPr>
          </a:p>
          <a:p>
            <a:pPr lvl="1"/>
            <a:endParaRPr lang="en-US" altLang="ja-JP" sz="800" dirty="0" smtClean="0">
              <a:solidFill>
                <a:schemeClr val="tx1"/>
              </a:solidFill>
              <a:latin typeface="Meiryo UI" panose="020B0604030504040204" pitchFamily="50" charset="-128"/>
              <a:ea typeface="Meiryo UI" panose="020B0604030504040204" pitchFamily="50" charset="-128"/>
            </a:endParaRPr>
          </a:p>
          <a:p>
            <a:r>
              <a:rPr lang="ja-JP" altLang="en-US" sz="2400" dirty="0" smtClean="0">
                <a:solidFill>
                  <a:schemeClr val="tx1"/>
                </a:solidFill>
                <a:latin typeface="Meiryo UI" panose="020B0604030504040204" pitchFamily="50" charset="-128"/>
                <a:ea typeface="Meiryo UI" panose="020B0604030504040204" pitchFamily="50" charset="-128"/>
              </a:rPr>
              <a:t>物体名を速度情報（</a:t>
            </a:r>
            <a:r>
              <a:rPr lang="en-US" altLang="ja-JP" sz="2400" dirty="0" smtClean="0">
                <a:solidFill>
                  <a:schemeClr val="tx1"/>
                </a:solidFill>
                <a:latin typeface="Meiryo UI" panose="020B0604030504040204" pitchFamily="50" charset="-128"/>
                <a:ea typeface="Meiryo UI" panose="020B0604030504040204" pitchFamily="50" charset="-128"/>
              </a:rPr>
              <a:t>TimedVelocity2D</a:t>
            </a:r>
            <a:r>
              <a:rPr lang="ja-JP" altLang="en-US" sz="2400" dirty="0" smtClean="0">
                <a:solidFill>
                  <a:schemeClr val="tx1"/>
                </a:solidFill>
                <a:latin typeface="Meiryo UI" panose="020B0604030504040204" pitchFamily="50" charset="-128"/>
                <a:ea typeface="Meiryo UI" panose="020B0604030504040204" pitchFamily="50" charset="-128"/>
              </a:rPr>
              <a:t>型）に読み替えてロボットを制御する</a:t>
            </a:r>
            <a:endParaRPr lang="en-US" altLang="ja-JP" sz="2400" dirty="0" smtClean="0">
              <a:solidFill>
                <a:schemeClr val="tx1"/>
              </a:solidFill>
              <a:latin typeface="Meiryo UI" panose="020B0604030504040204" pitchFamily="50" charset="-128"/>
              <a:ea typeface="Meiryo UI" panose="020B0604030504040204" pitchFamily="50" charset="-128"/>
            </a:endParaRPr>
          </a:p>
          <a:p>
            <a:pPr lvl="1"/>
            <a:r>
              <a:rPr lang="ja-JP" altLang="en-US" sz="2000" dirty="0" smtClean="0">
                <a:solidFill>
                  <a:schemeClr val="tx1"/>
                </a:solidFill>
                <a:latin typeface="Meiryo UI" panose="020B0604030504040204" pitchFamily="50" charset="-128"/>
                <a:ea typeface="Meiryo UI" panose="020B0604030504040204" pitchFamily="50" charset="-128"/>
              </a:rPr>
              <a:t>物体名を移動方向に割り当てます</a:t>
            </a:r>
            <a:r>
              <a:rPr lang="en-US" altLang="ja-JP" sz="2000" dirty="0">
                <a:solidFill>
                  <a:schemeClr val="tx1"/>
                </a:solidFill>
                <a:latin typeface="Meiryo UI" panose="020B0604030504040204" pitchFamily="50" charset="-128"/>
                <a:ea typeface="Meiryo UI" panose="020B0604030504040204" pitchFamily="50" charset="-128"/>
              </a:rPr>
              <a:t/>
            </a:r>
            <a:br>
              <a:rPr lang="en-US" altLang="ja-JP" sz="2000" dirty="0">
                <a:solidFill>
                  <a:schemeClr val="tx1"/>
                </a:solidFill>
                <a:latin typeface="Meiryo UI" panose="020B0604030504040204" pitchFamily="50" charset="-128"/>
                <a:ea typeface="Meiryo UI" panose="020B0604030504040204" pitchFamily="50" charset="-128"/>
              </a:rPr>
            </a:br>
            <a:r>
              <a:rPr lang="ja-JP" altLang="en-US" sz="2000" dirty="0" smtClean="0">
                <a:solidFill>
                  <a:schemeClr val="tx1"/>
                </a:solidFill>
                <a:latin typeface="Meiryo UI" panose="020B0604030504040204" pitchFamily="50" charset="-128"/>
                <a:ea typeface="Meiryo UI" panose="020B0604030504040204" pitchFamily="50" charset="-128"/>
              </a:rPr>
              <a:t>前進，右旋回，左旋回，後進</a:t>
            </a:r>
            <a:endParaRPr lang="en-US" altLang="ja-JP" sz="2000" dirty="0" smtClean="0">
              <a:solidFill>
                <a:schemeClr val="tx1"/>
              </a:solidFill>
              <a:latin typeface="Meiryo UI" panose="020B0604030504040204" pitchFamily="50" charset="-128"/>
              <a:ea typeface="Meiryo UI" panose="020B0604030504040204" pitchFamily="50" charset="-128"/>
            </a:endParaRPr>
          </a:p>
          <a:p>
            <a:pPr lvl="1"/>
            <a:r>
              <a:rPr lang="ja-JP" altLang="en-US" sz="2000" dirty="0">
                <a:solidFill>
                  <a:schemeClr val="tx1"/>
                </a:solidFill>
                <a:latin typeface="Meiryo UI" panose="020B0604030504040204" pitchFamily="50" charset="-128"/>
                <a:ea typeface="Meiryo UI" panose="020B0604030504040204" pitchFamily="50" charset="-128"/>
              </a:rPr>
              <a:t>割り当てて</a:t>
            </a:r>
            <a:r>
              <a:rPr lang="ja-JP" altLang="en-US" sz="2000" dirty="0" smtClean="0">
                <a:solidFill>
                  <a:schemeClr val="tx1"/>
                </a:solidFill>
                <a:latin typeface="Meiryo UI" panose="020B0604030504040204" pitchFamily="50" charset="-128"/>
                <a:ea typeface="Meiryo UI" panose="020B0604030504040204" pitchFamily="50" charset="-128"/>
              </a:rPr>
              <a:t>いない物体名を認識した</a:t>
            </a:r>
            <a:r>
              <a:rPr lang="en-US" altLang="ja-JP" sz="2000" dirty="0" smtClean="0">
                <a:solidFill>
                  <a:schemeClr val="tx1"/>
                </a:solidFill>
                <a:latin typeface="Meiryo UI" panose="020B0604030504040204" pitchFamily="50" charset="-128"/>
                <a:ea typeface="Meiryo UI" panose="020B0604030504040204" pitchFamily="50" charset="-128"/>
              </a:rPr>
              <a:t/>
            </a:r>
            <a:br>
              <a:rPr lang="en-US" altLang="ja-JP" sz="2000" dirty="0" smtClean="0">
                <a:solidFill>
                  <a:schemeClr val="tx1"/>
                </a:solidFill>
                <a:latin typeface="Meiryo UI" panose="020B0604030504040204" pitchFamily="50" charset="-128"/>
                <a:ea typeface="Meiryo UI" panose="020B0604030504040204" pitchFamily="50" charset="-128"/>
              </a:rPr>
            </a:br>
            <a:r>
              <a:rPr lang="ja-JP" altLang="en-US" sz="2000" dirty="0" smtClean="0">
                <a:solidFill>
                  <a:schemeClr val="tx1"/>
                </a:solidFill>
                <a:latin typeface="Meiryo UI" panose="020B0604030504040204" pitchFamily="50" charset="-128"/>
                <a:ea typeface="Meiryo UI" panose="020B0604030504040204" pitchFamily="50" charset="-128"/>
              </a:rPr>
              <a:t>場合は停止します</a:t>
            </a:r>
            <a:endParaRPr lang="en-US" altLang="ja-JP" sz="2000" dirty="0" smtClean="0">
              <a:solidFill>
                <a:schemeClr val="tx1"/>
              </a:solidFill>
              <a:latin typeface="Meiryo UI" panose="020B0604030504040204" pitchFamily="50" charset="-128"/>
              <a:ea typeface="Meiryo UI" panose="020B0604030504040204" pitchFamily="50" charset="-128"/>
            </a:endParaRPr>
          </a:p>
          <a:p>
            <a:pPr lvl="1"/>
            <a:endParaRPr lang="en-US" altLang="ja-JP" sz="2000" dirty="0" smtClean="0">
              <a:solidFill>
                <a:schemeClr val="tx1"/>
              </a:solidFill>
              <a:latin typeface="Meiryo UI" panose="020B0604030504040204" pitchFamily="50" charset="-128"/>
              <a:ea typeface="Meiryo UI" panose="020B0604030504040204" pitchFamily="50" charset="-128"/>
            </a:endParaRPr>
          </a:p>
          <a:p>
            <a:endParaRPr kumimoji="1" lang="ja-JP" altLang="en-US" sz="2400" dirty="0">
              <a:solidFill>
                <a:schemeClr val="tx1"/>
              </a:solidFill>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pPr>
              <a:defRPr/>
            </a:pPr>
            <a:fld id="{40773EB8-B066-46F3-955F-6E782D844949}" type="slidenum">
              <a:rPr lang="en-US" altLang="ja-JP" smtClean="0"/>
              <a:pPr>
                <a:defRPr/>
              </a:pPr>
              <a:t>17</a:t>
            </a:fld>
            <a:endParaRPr lang="en-US" altLang="ja-JP"/>
          </a:p>
        </p:txBody>
      </p:sp>
      <p:pic>
        <p:nvPicPr>
          <p:cNvPr id="5" name="図 4"/>
          <p:cNvPicPr>
            <a:picLocks noChangeAspect="1"/>
          </p:cNvPicPr>
          <p:nvPr/>
        </p:nvPicPr>
        <p:blipFill>
          <a:blip r:embed="rId2"/>
          <a:stretch>
            <a:fillRect/>
          </a:stretch>
        </p:blipFill>
        <p:spPr>
          <a:xfrm>
            <a:off x="5309086" y="4104075"/>
            <a:ext cx="3673404" cy="2454290"/>
          </a:xfrm>
          <a:prstGeom prst="rect">
            <a:avLst/>
          </a:prstGeom>
        </p:spPr>
      </p:pic>
      <p:sp>
        <p:nvSpPr>
          <p:cNvPr id="6" name="正方形/長方形 5"/>
          <p:cNvSpPr/>
          <p:nvPr/>
        </p:nvSpPr>
        <p:spPr>
          <a:xfrm>
            <a:off x="7092280" y="5409220"/>
            <a:ext cx="1350150" cy="58506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581097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xmlns="" id="{0EE3BF0D-D402-4C41-B5BB-992B8AD4E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5557DC2-AE99-4A42-B32B-809442123E75}" type="slidenum">
              <a:rPr lang="en-US" altLang="ja-JP" sz="1400" smtClean="0"/>
              <a:pPr>
                <a:spcBef>
                  <a:spcPct val="0"/>
                </a:spcBef>
                <a:buFontTx/>
                <a:buNone/>
              </a:pPr>
              <a:t>18</a:t>
            </a:fld>
            <a:endParaRPr lang="en-US" altLang="ja-JP" sz="1400"/>
          </a:p>
        </p:txBody>
      </p:sp>
      <p:sp>
        <p:nvSpPr>
          <p:cNvPr id="16387" name="スライド番号プレースホルダ 3">
            <a:extLst>
              <a:ext uri="{FF2B5EF4-FFF2-40B4-BE49-F238E27FC236}">
                <a16:creationId xmlns:a16="http://schemas.microsoft.com/office/drawing/2014/main" xmlns="" id="{A21571A4-88A1-4FCB-B8F1-CF1AB287C2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FB267A73-11ED-4115-ADBA-0CA474ABA0A2}" type="slidenum">
              <a:rPr lang="en-US" altLang="ja-JP" sz="1400"/>
              <a:pPr algn="r" eaLnBrk="1" hangingPunct="1">
                <a:spcBef>
                  <a:spcPct val="0"/>
                </a:spcBef>
                <a:buFontTx/>
                <a:buNone/>
              </a:pPr>
              <a:t>18</a:t>
            </a:fld>
            <a:endParaRPr lang="en-US" altLang="ja-JP" sz="1400"/>
          </a:p>
        </p:txBody>
      </p:sp>
      <p:sp>
        <p:nvSpPr>
          <p:cNvPr id="16388" name="Rectangle 2">
            <a:extLst>
              <a:ext uri="{FF2B5EF4-FFF2-40B4-BE49-F238E27FC236}">
                <a16:creationId xmlns:a16="http://schemas.microsoft.com/office/drawing/2014/main" xmlns="" id="{1B6757B1-194C-4220-82D1-7C9C9D4AD888}"/>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chemeClr val="tx1"/>
                </a:solidFill>
                <a:latin typeface="Meiryo UI" panose="020B0604030504040204" pitchFamily="50" charset="-128"/>
                <a:ea typeface="Meiryo UI" panose="020B0604030504040204" pitchFamily="50" charset="-128"/>
              </a:rPr>
              <a:t>RTC Builder</a:t>
            </a:r>
            <a:r>
              <a:rPr lang="ja-JP" altLang="en-US" sz="2400" dirty="0">
                <a:solidFill>
                  <a:schemeClr val="tx1"/>
                </a:solidFill>
                <a:latin typeface="Meiryo UI" panose="020B0604030504040204" pitchFamily="50" charset="-128"/>
                <a:ea typeface="Meiryo UI" panose="020B0604030504040204" pitchFamily="50" charset="-128"/>
              </a:rPr>
              <a:t>によるソースコード等のひな型の作成</a:t>
            </a:r>
            <a:endParaRPr lang="en-US" altLang="ja-JP" sz="2000" dirty="0">
              <a:solidFill>
                <a:schemeClr val="tx1"/>
              </a:solidFill>
              <a:latin typeface="Meiryo UI" panose="020B0604030504040204" pitchFamily="50" charset="-128"/>
              <a:ea typeface="Meiryo UI" panose="020B0604030504040204" pitchFamily="50" charset="-128"/>
            </a:endParaRPr>
          </a:p>
          <a:p>
            <a:pPr eaLnBrk="1" hangingPunct="1">
              <a:lnSpc>
                <a:spcPct val="80000"/>
              </a:lnSpc>
            </a:pPr>
            <a:endParaRPr lang="en-US" altLang="ja-JP" sz="800" dirty="0" smtClean="0">
              <a:solidFill>
                <a:schemeClr val="tx1"/>
              </a:solidFill>
              <a:latin typeface="Meiryo UI" panose="020B0604030504040204" pitchFamily="50" charset="-128"/>
              <a:ea typeface="Meiryo UI" panose="020B0604030504040204" pitchFamily="50" charset="-128"/>
            </a:endParaRPr>
          </a:p>
          <a:p>
            <a:pPr eaLnBrk="1" hangingPunct="1">
              <a:lnSpc>
                <a:spcPct val="80000"/>
              </a:lnSpc>
            </a:pPr>
            <a:r>
              <a:rPr lang="ja-JP" altLang="en-US" sz="2400" dirty="0" smtClean="0">
                <a:solidFill>
                  <a:schemeClr val="tx1"/>
                </a:solidFill>
                <a:latin typeface="Meiryo UI" panose="020B0604030504040204" pitchFamily="50" charset="-128"/>
                <a:ea typeface="Meiryo UI" panose="020B0604030504040204" pitchFamily="50" charset="-128"/>
              </a:rPr>
              <a:t>ソースコード</a:t>
            </a:r>
            <a:r>
              <a:rPr lang="ja-JP" altLang="en-US" sz="2400" dirty="0">
                <a:solidFill>
                  <a:schemeClr val="tx1"/>
                </a:solidFill>
                <a:latin typeface="Meiryo UI" panose="020B0604030504040204" pitchFamily="50" charset="-128"/>
                <a:ea typeface="Meiryo UI" panose="020B0604030504040204" pitchFamily="50" charset="-128"/>
              </a:rPr>
              <a:t>の編集</a:t>
            </a:r>
            <a:endParaRPr lang="en-US" altLang="ja-JP" sz="2400" dirty="0">
              <a:solidFill>
                <a:schemeClr val="tx1"/>
              </a:solidFill>
              <a:latin typeface="Meiryo UI" panose="020B0604030504040204" pitchFamily="50" charset="-128"/>
              <a:ea typeface="Meiryo UI" panose="020B0604030504040204" pitchFamily="50" charset="-128"/>
            </a:endParaRPr>
          </a:p>
          <a:p>
            <a:pPr lvl="1" eaLnBrk="1" hangingPunct="1">
              <a:lnSpc>
                <a:spcPct val="80000"/>
              </a:lnSpc>
            </a:pPr>
            <a:r>
              <a:rPr lang="en-US" altLang="ja-JP" sz="2000" dirty="0">
                <a:solidFill>
                  <a:schemeClr val="tx1"/>
                </a:solidFill>
                <a:latin typeface="Meiryo UI" panose="020B0604030504040204" pitchFamily="50" charset="-128"/>
                <a:ea typeface="Meiryo UI" panose="020B0604030504040204" pitchFamily="50" charset="-128"/>
              </a:rPr>
              <a:t>NameToVelocity</a:t>
            </a:r>
            <a:r>
              <a:rPr lang="en-US" altLang="ja-JP" sz="2000" dirty="0" smtClean="0">
                <a:solidFill>
                  <a:schemeClr val="tx1"/>
                </a:solidFill>
                <a:latin typeface="Meiryo UI" panose="020B0604030504040204" pitchFamily="50" charset="-128"/>
                <a:ea typeface="Meiryo UI" panose="020B0604030504040204" pitchFamily="50" charset="-128"/>
              </a:rPr>
              <a:t>.py</a:t>
            </a:r>
            <a:r>
              <a:rPr lang="ja-JP" altLang="en-US" sz="2000" dirty="0" smtClean="0">
                <a:solidFill>
                  <a:schemeClr val="tx1"/>
                </a:solidFill>
                <a:latin typeface="Meiryo UI" panose="020B0604030504040204" pitchFamily="50" charset="-128"/>
                <a:ea typeface="Meiryo UI" panose="020B0604030504040204" pitchFamily="50" charset="-128"/>
              </a:rPr>
              <a:t>の</a:t>
            </a:r>
            <a:r>
              <a:rPr lang="ja-JP" altLang="en-US" sz="2000" dirty="0">
                <a:solidFill>
                  <a:schemeClr val="tx1"/>
                </a:solidFill>
                <a:latin typeface="Meiryo UI" panose="020B0604030504040204" pitchFamily="50" charset="-128"/>
                <a:ea typeface="Meiryo UI" panose="020B0604030504040204" pitchFamily="50" charset="-128"/>
              </a:rPr>
              <a:t>作成</a:t>
            </a:r>
            <a:endParaRPr lang="en-US" altLang="ja-JP" sz="2000" dirty="0">
              <a:solidFill>
                <a:schemeClr val="tx1"/>
              </a:solidFill>
              <a:latin typeface="Meiryo UI" panose="020B0604030504040204" pitchFamily="50" charset="-128"/>
              <a:ea typeface="Meiryo UI" panose="020B0604030504040204" pitchFamily="50" charset="-128"/>
            </a:endParaRPr>
          </a:p>
          <a:p>
            <a:pPr eaLnBrk="1" hangingPunct="1">
              <a:lnSpc>
                <a:spcPct val="80000"/>
              </a:lnSpc>
            </a:pPr>
            <a:endParaRPr lang="en-US" altLang="ja-JP" sz="800" dirty="0" smtClean="0">
              <a:solidFill>
                <a:schemeClr val="tx1"/>
              </a:solidFill>
              <a:latin typeface="Meiryo UI" panose="020B0604030504040204" pitchFamily="50" charset="-128"/>
              <a:ea typeface="Meiryo UI" panose="020B0604030504040204" pitchFamily="50" charset="-128"/>
            </a:endParaRPr>
          </a:p>
          <a:p>
            <a:pPr eaLnBrk="1" hangingPunct="1">
              <a:lnSpc>
                <a:spcPct val="80000"/>
              </a:lnSpc>
            </a:pPr>
            <a:r>
              <a:rPr lang="en-US" altLang="ja-JP" sz="2400" dirty="0" smtClean="0">
                <a:solidFill>
                  <a:schemeClr val="tx1"/>
                </a:solidFill>
                <a:latin typeface="Meiryo UI" panose="020B0604030504040204" pitchFamily="50" charset="-128"/>
                <a:ea typeface="Meiryo UI" panose="020B0604030504040204" pitchFamily="50" charset="-128"/>
              </a:rPr>
              <a:t>RT</a:t>
            </a:r>
            <a:r>
              <a:rPr lang="ja-JP" altLang="en-US" sz="2400" dirty="0">
                <a:solidFill>
                  <a:schemeClr val="tx1"/>
                </a:solidFill>
                <a:latin typeface="Meiryo UI" panose="020B0604030504040204" pitchFamily="50" charset="-128"/>
                <a:ea typeface="Meiryo UI" panose="020B0604030504040204" pitchFamily="50" charset="-128"/>
              </a:rPr>
              <a:t>システムエディタによる</a:t>
            </a:r>
            <a:r>
              <a:rPr lang="en-US" altLang="ja-JP" sz="2400" dirty="0">
                <a:solidFill>
                  <a:schemeClr val="tx1"/>
                </a:solidFill>
                <a:latin typeface="Meiryo UI" panose="020B0604030504040204" pitchFamily="50" charset="-128"/>
                <a:ea typeface="Meiryo UI" panose="020B0604030504040204" pitchFamily="50" charset="-128"/>
              </a:rPr>
              <a:t>RT</a:t>
            </a:r>
            <a:r>
              <a:rPr lang="ja-JP" altLang="en-US" sz="2400" dirty="0">
                <a:solidFill>
                  <a:schemeClr val="tx1"/>
                </a:solidFill>
                <a:latin typeface="Meiryo UI" panose="020B0604030504040204" pitchFamily="50" charset="-128"/>
                <a:ea typeface="Meiryo UI" panose="020B0604030504040204" pitchFamily="50" charset="-128"/>
              </a:rPr>
              <a:t>システム作成、動作確認</a:t>
            </a:r>
            <a:endParaRPr lang="en-US" altLang="ja-JP" sz="2400" dirty="0">
              <a:solidFill>
                <a:schemeClr val="tx1"/>
              </a:solidFill>
              <a:latin typeface="Meiryo UI" panose="020B0604030504040204" pitchFamily="50" charset="-128"/>
              <a:ea typeface="Meiryo UI" panose="020B0604030504040204" pitchFamily="50" charset="-128"/>
            </a:endParaRPr>
          </a:p>
          <a:p>
            <a:pPr lvl="1" eaLnBrk="1" hangingPunct="1">
              <a:lnSpc>
                <a:spcPct val="80000"/>
              </a:lnSpc>
            </a:pPr>
            <a:r>
              <a:rPr lang="en-US" altLang="ja-JP" sz="2000" dirty="0">
                <a:solidFill>
                  <a:schemeClr val="tx1"/>
                </a:solidFill>
                <a:latin typeface="Meiryo UI" panose="020B0604030504040204" pitchFamily="50" charset="-128"/>
                <a:ea typeface="Meiryo UI" panose="020B0604030504040204" pitchFamily="50" charset="-128"/>
              </a:rPr>
              <a:t>RT</a:t>
            </a:r>
            <a:r>
              <a:rPr lang="ja-JP" altLang="en-US" sz="2000" dirty="0">
                <a:solidFill>
                  <a:schemeClr val="tx1"/>
                </a:solidFill>
                <a:latin typeface="Meiryo UI" panose="020B0604030504040204" pitchFamily="50" charset="-128"/>
                <a:ea typeface="Meiryo UI" panose="020B0604030504040204" pitchFamily="50" charset="-128"/>
              </a:rPr>
              <a:t>システム作成</a:t>
            </a:r>
            <a:endParaRPr lang="en-US" altLang="ja-JP" sz="2000" dirty="0">
              <a:solidFill>
                <a:schemeClr val="tx1"/>
              </a:solidFill>
              <a:latin typeface="Meiryo UI" panose="020B0604030504040204" pitchFamily="50" charset="-128"/>
              <a:ea typeface="Meiryo UI" panose="020B0604030504040204" pitchFamily="50" charset="-128"/>
            </a:endParaRPr>
          </a:p>
          <a:p>
            <a:pPr lvl="2" eaLnBrk="1" hangingPunct="1">
              <a:lnSpc>
                <a:spcPct val="80000"/>
              </a:lnSpc>
            </a:pPr>
            <a:r>
              <a:rPr lang="ja-JP" altLang="en-US" sz="1600" dirty="0">
                <a:solidFill>
                  <a:schemeClr val="tx1"/>
                </a:solidFill>
                <a:latin typeface="Meiryo UI" panose="020B0604030504040204" pitchFamily="50" charset="-128"/>
                <a:ea typeface="Meiryo UI" panose="020B0604030504040204" pitchFamily="50" charset="-128"/>
              </a:rPr>
              <a:t>データポート</a:t>
            </a:r>
            <a:r>
              <a:rPr lang="ja-JP" altLang="en-US" sz="1600" dirty="0" smtClean="0">
                <a:solidFill>
                  <a:schemeClr val="tx1"/>
                </a:solidFill>
                <a:latin typeface="Meiryo UI" panose="020B0604030504040204" pitchFamily="50" charset="-128"/>
                <a:ea typeface="Meiryo UI" panose="020B0604030504040204" pitchFamily="50" charset="-128"/>
              </a:rPr>
              <a:t>接続</a:t>
            </a:r>
            <a:endParaRPr lang="en-US" altLang="ja-JP" sz="1600" dirty="0">
              <a:solidFill>
                <a:schemeClr val="tx1"/>
              </a:solidFill>
              <a:latin typeface="Meiryo UI" panose="020B0604030504040204" pitchFamily="50" charset="-128"/>
              <a:ea typeface="Meiryo UI" panose="020B0604030504040204" pitchFamily="50" charset="-128"/>
            </a:endParaRPr>
          </a:p>
          <a:p>
            <a:pPr lvl="2" eaLnBrk="1" hangingPunct="1">
              <a:lnSpc>
                <a:spcPct val="80000"/>
              </a:lnSpc>
            </a:pPr>
            <a:endParaRPr lang="en-US" altLang="ja-JP" sz="800" dirty="0" smtClean="0">
              <a:solidFill>
                <a:schemeClr val="tx1"/>
              </a:solidFill>
              <a:latin typeface="Meiryo UI" panose="020B0604030504040204" pitchFamily="50" charset="-128"/>
              <a:ea typeface="Meiryo UI" panose="020B0604030504040204" pitchFamily="50" charset="-128"/>
            </a:endParaRPr>
          </a:p>
          <a:p>
            <a:pPr eaLnBrk="1" hangingPunct="1">
              <a:lnSpc>
                <a:spcPct val="80000"/>
              </a:lnSpc>
            </a:pPr>
            <a:r>
              <a:rPr lang="en-US" altLang="ja-JP" sz="2400" dirty="0">
                <a:solidFill>
                  <a:schemeClr val="tx1"/>
                </a:solidFill>
                <a:latin typeface="Meiryo UI" panose="020B0604030504040204" pitchFamily="50" charset="-128"/>
                <a:ea typeface="Meiryo UI" panose="020B0604030504040204" pitchFamily="50" charset="-128"/>
              </a:rPr>
              <a:t>Raspberry Pi</a:t>
            </a:r>
            <a:r>
              <a:rPr lang="ja-JP" altLang="en-US" sz="2400" dirty="0" smtClean="0">
                <a:solidFill>
                  <a:schemeClr val="tx1"/>
                </a:solidFill>
                <a:latin typeface="Meiryo UI" panose="020B0604030504040204" pitchFamily="50" charset="-128"/>
                <a:ea typeface="Meiryo UI" panose="020B0604030504040204" pitchFamily="50" charset="-128"/>
              </a:rPr>
              <a:t>マウス</a:t>
            </a:r>
            <a:r>
              <a:rPr lang="ja-JP" altLang="en-US" sz="2400" dirty="0">
                <a:solidFill>
                  <a:schemeClr val="tx1"/>
                </a:solidFill>
                <a:latin typeface="Meiryo UI" panose="020B0604030504040204" pitchFamily="50" charset="-128"/>
                <a:ea typeface="Meiryo UI" panose="020B0604030504040204" pitchFamily="50" charset="-128"/>
              </a:rPr>
              <a:t>シミュレータ</a:t>
            </a:r>
            <a:r>
              <a:rPr lang="ja-JP" altLang="en-US" sz="2400" dirty="0" smtClean="0">
                <a:solidFill>
                  <a:schemeClr val="tx1"/>
                </a:solidFill>
                <a:latin typeface="Meiryo UI" panose="020B0604030504040204" pitchFamily="50" charset="-128"/>
                <a:ea typeface="Meiryo UI" panose="020B0604030504040204" pitchFamily="50" charset="-128"/>
              </a:rPr>
              <a:t>と</a:t>
            </a:r>
            <a:r>
              <a:rPr lang="ja-JP" altLang="en-US" sz="2400" dirty="0">
                <a:solidFill>
                  <a:schemeClr val="tx1"/>
                </a:solidFill>
                <a:latin typeface="Meiryo UI" panose="020B0604030504040204" pitchFamily="50" charset="-128"/>
                <a:ea typeface="Meiryo UI" panose="020B0604030504040204" pitchFamily="50" charset="-128"/>
              </a:rPr>
              <a:t>の接続、動作確認</a:t>
            </a:r>
            <a:endParaRPr lang="en-US" altLang="ja-JP" sz="2400" dirty="0">
              <a:solidFill>
                <a:schemeClr val="tx1"/>
              </a:solidFill>
              <a:latin typeface="Meiryo UI" panose="020B0604030504040204" pitchFamily="50" charset="-128"/>
              <a:ea typeface="Meiryo UI" panose="020B0604030504040204" pitchFamily="50" charset="-128"/>
            </a:endParaRPr>
          </a:p>
          <a:p>
            <a:pPr eaLnBrk="1" hangingPunct="1">
              <a:lnSpc>
                <a:spcPct val="80000"/>
              </a:lnSpc>
            </a:pPr>
            <a:endParaRPr lang="en-US" altLang="ja-JP" sz="800" dirty="0" smtClean="0">
              <a:solidFill>
                <a:schemeClr val="tx1"/>
              </a:solidFill>
              <a:latin typeface="Meiryo UI" panose="020B0604030504040204" pitchFamily="50" charset="-128"/>
              <a:ea typeface="Meiryo UI" panose="020B0604030504040204" pitchFamily="50" charset="-128"/>
            </a:endParaRPr>
          </a:p>
          <a:p>
            <a:pPr eaLnBrk="1" hangingPunct="1">
              <a:lnSpc>
                <a:spcPct val="80000"/>
              </a:lnSpc>
            </a:pPr>
            <a:r>
              <a:rPr lang="en-US" altLang="ja-JP" sz="2400" dirty="0" smtClean="0">
                <a:solidFill>
                  <a:schemeClr val="tx1"/>
                </a:solidFill>
                <a:latin typeface="Meiryo UI" panose="020B0604030504040204" pitchFamily="50" charset="-128"/>
                <a:ea typeface="Meiryo UI" panose="020B0604030504040204" pitchFamily="50" charset="-128"/>
              </a:rPr>
              <a:t>Raspberry </a:t>
            </a:r>
            <a:r>
              <a:rPr lang="en-US" altLang="ja-JP" sz="2400" dirty="0">
                <a:solidFill>
                  <a:schemeClr val="tx1"/>
                </a:solidFill>
                <a:latin typeface="Meiryo UI" panose="020B0604030504040204" pitchFamily="50" charset="-128"/>
                <a:ea typeface="Meiryo UI" panose="020B0604030504040204" pitchFamily="50" charset="-128"/>
              </a:rPr>
              <a:t>Pi</a:t>
            </a:r>
            <a:r>
              <a:rPr lang="ja-JP" altLang="en-US" sz="2400" dirty="0">
                <a:solidFill>
                  <a:schemeClr val="tx1"/>
                </a:solidFill>
                <a:latin typeface="Meiryo UI" panose="020B0604030504040204" pitchFamily="50" charset="-128"/>
                <a:ea typeface="Meiryo UI" panose="020B0604030504040204" pitchFamily="50" charset="-128"/>
              </a:rPr>
              <a:t>マウス実機との接続、動作確認</a:t>
            </a:r>
            <a:endParaRPr lang="en-US" altLang="ja-JP" sz="2400" dirty="0">
              <a:solidFill>
                <a:schemeClr val="tx1"/>
              </a:solidFill>
              <a:latin typeface="Meiryo UI" panose="020B0604030504040204" pitchFamily="50" charset="-128"/>
              <a:ea typeface="Meiryo UI" panose="020B0604030504040204" pitchFamily="50" charset="-128"/>
            </a:endParaRPr>
          </a:p>
        </p:txBody>
      </p:sp>
      <p:sp>
        <p:nvSpPr>
          <p:cNvPr id="16389" name="Rectangle 11">
            <a:extLst>
              <a:ext uri="{FF2B5EF4-FFF2-40B4-BE49-F238E27FC236}">
                <a16:creationId xmlns:a16="http://schemas.microsoft.com/office/drawing/2014/main" xmlns="" id="{56C8E7FC-F067-49B0-948B-E98C2402DF6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u="sng" dirty="0">
                <a:solidFill>
                  <a:schemeClr val="accent2"/>
                </a:solidFill>
                <a:latin typeface="Meiryo UI" panose="020B0604030504040204" pitchFamily="50" charset="-128"/>
                <a:ea typeface="Meiryo UI" panose="020B0604030504040204" pitchFamily="50" charset="-128"/>
              </a:rPr>
              <a:t>【</a:t>
            </a:r>
            <a:r>
              <a:rPr lang="ja-JP" altLang="en-US" sz="3600" u="sng" dirty="0" smtClean="0">
                <a:solidFill>
                  <a:schemeClr val="accent2"/>
                </a:solidFill>
                <a:latin typeface="Meiryo UI" panose="020B0604030504040204" pitchFamily="50" charset="-128"/>
                <a:ea typeface="Meiryo UI" panose="020B0604030504040204" pitchFamily="50" charset="-128"/>
              </a:rPr>
              <a:t>実習</a:t>
            </a:r>
            <a:r>
              <a:rPr lang="en-US" altLang="ja-JP" sz="3600" u="sng" dirty="0" smtClean="0">
                <a:solidFill>
                  <a:schemeClr val="accent2"/>
                </a:solidFill>
                <a:latin typeface="Meiryo UI" panose="020B0604030504040204" pitchFamily="50" charset="-128"/>
                <a:ea typeface="Meiryo UI" panose="020B0604030504040204" pitchFamily="50" charset="-128"/>
              </a:rPr>
              <a:t>3-A】</a:t>
            </a:r>
            <a:r>
              <a:rPr lang="ja-JP" altLang="en-US" sz="3600" u="sng" dirty="0" smtClean="0">
                <a:solidFill>
                  <a:schemeClr val="accent2"/>
                </a:solidFill>
                <a:latin typeface="Meiryo UI" panose="020B0604030504040204" pitchFamily="50" charset="-128"/>
                <a:ea typeface="Meiryo UI" panose="020B0604030504040204" pitchFamily="50" charset="-128"/>
              </a:rPr>
              <a:t>　全体</a:t>
            </a:r>
            <a:r>
              <a:rPr lang="ja-JP" altLang="en-US" sz="3600" u="sng" dirty="0">
                <a:solidFill>
                  <a:schemeClr val="accent2"/>
                </a:solidFill>
                <a:latin typeface="Meiryo UI" panose="020B0604030504040204" pitchFamily="50" charset="-128"/>
                <a:ea typeface="Meiryo UI" panose="020B0604030504040204" pitchFamily="50" charset="-128"/>
              </a:rPr>
              <a:t>の手順</a:t>
            </a:r>
            <a:endParaRPr lang="en-US" altLang="ja-JP" sz="3600" u="sng" dirty="0">
              <a:solidFill>
                <a:schemeClr val="accent2"/>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1770337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3600" u="sng" dirty="0" smtClean="0">
                <a:solidFill>
                  <a:schemeClr val="accent2"/>
                </a:solidFill>
                <a:latin typeface="Meiryo UI" panose="020B0604030504040204" pitchFamily="50" charset="-128"/>
                <a:ea typeface="Meiryo UI" panose="020B0604030504040204" pitchFamily="50" charset="-128"/>
              </a:rPr>
              <a:t>【</a:t>
            </a:r>
            <a:r>
              <a:rPr kumimoji="1" lang="ja-JP" altLang="en-US" sz="3600" u="sng" dirty="0" smtClean="0">
                <a:solidFill>
                  <a:schemeClr val="accent2"/>
                </a:solidFill>
                <a:latin typeface="Meiryo UI" panose="020B0604030504040204" pitchFamily="50" charset="-128"/>
                <a:ea typeface="Meiryo UI" panose="020B0604030504040204" pitchFamily="50" charset="-128"/>
              </a:rPr>
              <a:t>実習</a:t>
            </a:r>
            <a:r>
              <a:rPr kumimoji="1" lang="en-US" altLang="ja-JP" sz="3600" u="sng" dirty="0" smtClean="0">
                <a:solidFill>
                  <a:schemeClr val="accent2"/>
                </a:solidFill>
                <a:latin typeface="Meiryo UI" panose="020B0604030504040204" pitchFamily="50" charset="-128"/>
                <a:ea typeface="Meiryo UI" panose="020B0604030504040204" pitchFamily="50" charset="-128"/>
              </a:rPr>
              <a:t>3-A】</a:t>
            </a:r>
            <a:r>
              <a:rPr kumimoji="1" lang="ja-JP" altLang="en-US" sz="3600" u="sng" dirty="0" smtClean="0">
                <a:solidFill>
                  <a:schemeClr val="accent2"/>
                </a:solidFill>
                <a:latin typeface="Meiryo UI" panose="020B0604030504040204" pitchFamily="50" charset="-128"/>
                <a:ea typeface="Meiryo UI" panose="020B0604030504040204" pitchFamily="50" charset="-128"/>
              </a:rPr>
              <a:t>　プロジェクト作成</a:t>
            </a:r>
            <a:endParaRPr kumimoji="1" lang="ja-JP" altLang="en-US" sz="3600" u="sng" dirty="0">
              <a:solidFill>
                <a:schemeClr val="accent2"/>
              </a:solidFill>
              <a:latin typeface="Meiryo UI" panose="020B0604030504040204" pitchFamily="50" charset="-128"/>
              <a:ea typeface="Meiryo UI" panose="020B0604030504040204" pitchFamily="50" charset="-128"/>
            </a:endParaRPr>
          </a:p>
        </p:txBody>
      </p:sp>
      <p:sp>
        <p:nvSpPr>
          <p:cNvPr id="3" name="コンテンツ プレースホルダー 2"/>
          <p:cNvSpPr>
            <a:spLocks noGrp="1"/>
          </p:cNvSpPr>
          <p:nvPr>
            <p:ph idx="1"/>
          </p:nvPr>
        </p:nvSpPr>
        <p:spPr/>
        <p:txBody>
          <a:bodyPr/>
          <a:lstStyle/>
          <a:p>
            <a:r>
              <a:rPr lang="en-US" altLang="ja-JP" dirty="0" err="1" smtClean="0">
                <a:solidFill>
                  <a:schemeClr val="tx1"/>
                </a:solidFill>
                <a:latin typeface="Meiryo UI" panose="020B0604030504040204" pitchFamily="50" charset="-128"/>
                <a:ea typeface="Meiryo UI" panose="020B0604030504040204" pitchFamily="50" charset="-128"/>
              </a:rPr>
              <a:t>NameToVelocity</a:t>
            </a:r>
            <a:r>
              <a:rPr lang="ja-JP" altLang="en-US" dirty="0" smtClean="0">
                <a:solidFill>
                  <a:schemeClr val="tx1"/>
                </a:solidFill>
                <a:latin typeface="Meiryo UI" panose="020B0604030504040204" pitchFamily="50" charset="-128"/>
                <a:ea typeface="Meiryo UI" panose="020B0604030504040204" pitchFamily="50" charset="-128"/>
              </a:rPr>
              <a:t>コンポーネントのスケルトンコードを</a:t>
            </a:r>
            <a:r>
              <a:rPr lang="en-US" altLang="ja-JP" dirty="0" err="1" smtClean="0">
                <a:solidFill>
                  <a:schemeClr val="tx1"/>
                </a:solidFill>
                <a:latin typeface="Meiryo UI" panose="020B0604030504040204" pitchFamily="50" charset="-128"/>
                <a:ea typeface="Meiryo UI" panose="020B0604030504040204" pitchFamily="50" charset="-128"/>
              </a:rPr>
              <a:t>RTCBuilder</a:t>
            </a:r>
            <a:r>
              <a:rPr lang="ja-JP" altLang="en-US" dirty="0" smtClean="0">
                <a:solidFill>
                  <a:schemeClr val="tx1"/>
                </a:solidFill>
                <a:latin typeface="Meiryo UI" panose="020B0604030504040204" pitchFamily="50" charset="-128"/>
                <a:ea typeface="Meiryo UI" panose="020B0604030504040204" pitchFamily="50" charset="-128"/>
              </a:rPr>
              <a:t>で作成する</a:t>
            </a:r>
            <a:endParaRPr kumimoji="1" lang="ja-JP" altLang="en-US"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40773EB8-B066-46F3-955F-6E782D844949}" type="slidenum">
              <a:rPr lang="en-US" altLang="ja-JP" smtClean="0"/>
              <a:pPr>
                <a:defRPr/>
              </a:pPr>
              <a:t>19</a:t>
            </a:fld>
            <a:endParaRPr lang="en-US" altLang="ja-JP"/>
          </a:p>
        </p:txBody>
      </p:sp>
      <p:pic>
        <p:nvPicPr>
          <p:cNvPr id="5" name="図 1">
            <a:extLst>
              <a:ext uri="{FF2B5EF4-FFF2-40B4-BE49-F238E27FC236}">
                <a16:creationId xmlns:a16="http://schemas.microsoft.com/office/drawing/2014/main" xmlns="" id="{C6D780C4-31F4-4850-B506-3F81B9FFEF4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0435" y="3863181"/>
            <a:ext cx="3973512"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図 6"/>
          <p:cNvPicPr>
            <a:picLocks noChangeAspect="1"/>
          </p:cNvPicPr>
          <p:nvPr/>
        </p:nvPicPr>
        <p:blipFill>
          <a:blip r:embed="rId3"/>
          <a:stretch>
            <a:fillRect/>
          </a:stretch>
        </p:blipFill>
        <p:spPr>
          <a:xfrm>
            <a:off x="4971181" y="3863181"/>
            <a:ext cx="3860717" cy="2508333"/>
          </a:xfrm>
          <a:prstGeom prst="rect">
            <a:avLst/>
          </a:prstGeom>
        </p:spPr>
      </p:pic>
    </p:spTree>
    <p:extLst>
      <p:ext uri="{BB962C8B-B14F-4D97-AF65-F5344CB8AC3E}">
        <p14:creationId xmlns:p14="http://schemas.microsoft.com/office/powerpoint/2010/main" val="21680599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u="sng" dirty="0">
                <a:solidFill>
                  <a:schemeClr val="accent2"/>
                </a:solidFill>
                <a:latin typeface="メイリオ" panose="020B0604030504040204" pitchFamily="50" charset="-128"/>
                <a:ea typeface="メイリオ" panose="020B0604030504040204" pitchFamily="50" charset="-128"/>
              </a:rPr>
              <a:t>目次</a:t>
            </a:r>
            <a:endParaRPr kumimoji="1" lang="ja-JP" altLang="en-US" u="sng" dirty="0">
              <a:solidFill>
                <a:schemeClr val="accent2"/>
              </a:solidFill>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p:txBody>
          <a:bodyPr>
            <a:normAutofit/>
          </a:bodyPr>
          <a:lstStyle/>
          <a:p>
            <a:pPr marL="514350" indent="-514350">
              <a:buFont typeface="+mj-lt"/>
              <a:buAutoNum type="arabicPeriod"/>
            </a:pPr>
            <a:r>
              <a:rPr kumimoji="1" lang="ja-JP" altLang="en-US" dirty="0" smtClean="0">
                <a:latin typeface="メイリオ" panose="020B0604030504040204" pitchFamily="50" charset="-128"/>
                <a:ea typeface="メイリオ" panose="020B0604030504040204" pitchFamily="50" charset="-128"/>
              </a:rPr>
              <a:t>事前確認</a:t>
            </a:r>
            <a:endParaRPr kumimoji="1" lang="en-US" altLang="ja-JP" dirty="0" smtClean="0">
              <a:latin typeface="メイリオ" panose="020B0604030504040204" pitchFamily="50" charset="-128"/>
              <a:ea typeface="メイリオ" panose="020B0604030504040204" pitchFamily="50" charset="-128"/>
            </a:endParaRPr>
          </a:p>
          <a:p>
            <a:pPr marL="514350" indent="-514350">
              <a:buFont typeface="+mj-lt"/>
              <a:buAutoNum type="arabicPeriod"/>
            </a:pPr>
            <a:r>
              <a:rPr lang="ja-JP" altLang="en-US" dirty="0">
                <a:latin typeface="メイリオ" panose="020B0604030504040204" pitchFamily="50" charset="-128"/>
                <a:ea typeface="メイリオ" panose="020B0604030504040204" pitchFamily="50" charset="-128"/>
              </a:rPr>
              <a:t>実習</a:t>
            </a:r>
            <a:r>
              <a:rPr lang="ja-JP" altLang="en-US" dirty="0" smtClean="0">
                <a:latin typeface="メイリオ" panose="020B0604030504040204" pitchFamily="50" charset="-128"/>
                <a:ea typeface="メイリオ" panose="020B0604030504040204" pitchFamily="50" charset="-128"/>
              </a:rPr>
              <a:t>概要</a:t>
            </a:r>
            <a:endParaRPr lang="en-US" altLang="ja-JP" dirty="0" smtClean="0">
              <a:latin typeface="メイリオ" panose="020B0604030504040204" pitchFamily="50" charset="-128"/>
              <a:ea typeface="メイリオ" panose="020B0604030504040204" pitchFamily="50" charset="-128"/>
            </a:endParaRPr>
          </a:p>
          <a:p>
            <a:pPr marL="514350" indent="-514350">
              <a:buFont typeface="+mj-lt"/>
              <a:buAutoNum type="arabicPeriod"/>
            </a:pPr>
            <a:r>
              <a:rPr kumimoji="1" lang="ja-JP" altLang="en-US" dirty="0" smtClean="0">
                <a:latin typeface="メイリオ" panose="020B0604030504040204" pitchFamily="50" charset="-128"/>
                <a:ea typeface="メイリオ" panose="020B0604030504040204" pitchFamily="50" charset="-128"/>
              </a:rPr>
              <a:t>実習</a:t>
            </a:r>
            <a:r>
              <a:rPr kumimoji="1" lang="en-US" altLang="ja-JP" dirty="0" smtClean="0">
                <a:latin typeface="メイリオ" panose="020B0604030504040204" pitchFamily="50" charset="-128"/>
                <a:ea typeface="メイリオ" panose="020B0604030504040204" pitchFamily="50" charset="-128"/>
              </a:rPr>
              <a:t>A</a:t>
            </a:r>
          </a:p>
          <a:p>
            <a:pPr marL="514350" indent="-514350">
              <a:buFont typeface="+mj-lt"/>
              <a:buAutoNum type="arabicPeriod"/>
            </a:pPr>
            <a:r>
              <a:rPr lang="ja-JP" altLang="en-US" dirty="0" smtClean="0">
                <a:latin typeface="メイリオ" panose="020B0604030504040204" pitchFamily="50" charset="-128"/>
                <a:ea typeface="メイリオ" panose="020B0604030504040204" pitchFamily="50" charset="-128"/>
              </a:rPr>
              <a:t>実習</a:t>
            </a:r>
            <a:r>
              <a:rPr lang="en-US" altLang="ja-JP" dirty="0" smtClean="0">
                <a:latin typeface="メイリオ" panose="020B0604030504040204" pitchFamily="50" charset="-128"/>
                <a:ea typeface="メイリオ" panose="020B0604030504040204" pitchFamily="50" charset="-128"/>
              </a:rPr>
              <a:t>B</a:t>
            </a:r>
          </a:p>
          <a:p>
            <a:pPr marL="514350" indent="-514350">
              <a:buFont typeface="+mj-lt"/>
              <a:buAutoNum type="arabicPeriod"/>
            </a:pPr>
            <a:r>
              <a:rPr kumimoji="1" lang="ja-JP" altLang="en-US" dirty="0" smtClean="0">
                <a:latin typeface="メイリオ" panose="020B0604030504040204" pitchFamily="50" charset="-128"/>
                <a:ea typeface="メイリオ" panose="020B0604030504040204" pitchFamily="50" charset="-128"/>
              </a:rPr>
              <a:t>応用</a:t>
            </a:r>
            <a:r>
              <a:rPr lang="ja-JP" altLang="en-US" dirty="0">
                <a:latin typeface="メイリオ" panose="020B0604030504040204" pitchFamily="50" charset="-128"/>
                <a:ea typeface="メイリオ" panose="020B0604030504040204" pitchFamily="50" charset="-128"/>
              </a:rPr>
              <a:t>課題</a:t>
            </a:r>
            <a:endParaRPr kumimoji="1" lang="ja-JP" altLang="en-US" dirty="0">
              <a:latin typeface="メイリオ" panose="020B0604030504040204" pitchFamily="50" charset="-128"/>
              <a:ea typeface="メイリオ" panose="020B0604030504040204" pitchFamily="50" charset="-128"/>
            </a:endParaRPr>
          </a:p>
        </p:txBody>
      </p:sp>
      <p:sp>
        <p:nvSpPr>
          <p:cNvPr id="4" name="スライド番号プレースホルダー 3"/>
          <p:cNvSpPr>
            <a:spLocks noGrp="1"/>
          </p:cNvSpPr>
          <p:nvPr>
            <p:ph type="sldNum" sz="quarter" idx="10"/>
          </p:nvPr>
        </p:nvSpPr>
        <p:spPr/>
        <p:txBody>
          <a:bodyPr/>
          <a:lstStyle/>
          <a:p>
            <a:pPr>
              <a:defRPr/>
            </a:pPr>
            <a:fld id="{40773EB8-B066-46F3-955F-6E782D844949}" type="slidenum">
              <a:rPr lang="en-US" altLang="ja-JP" smtClean="0">
                <a:latin typeface="メイリオ" panose="020B0604030504040204" pitchFamily="50" charset="-128"/>
                <a:ea typeface="メイリオ" panose="020B0604030504040204" pitchFamily="50" charset="-128"/>
              </a:rPr>
              <a:pPr>
                <a:defRPr/>
              </a:pPr>
              <a:t>2</a:t>
            </a:fld>
            <a:endParaRPr lang="en-US" altLang="ja-JP">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187842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xmlns="" id="{3548410A-7CCD-4118-AA6D-8B4F89CC5A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AB28AF-2EFB-4BF3-88EB-9E6922DF433A}" type="slidenum">
              <a:rPr lang="en-US" altLang="ja-JP" sz="1400" smtClean="0"/>
              <a:pPr>
                <a:spcBef>
                  <a:spcPct val="0"/>
                </a:spcBef>
                <a:buFontTx/>
                <a:buNone/>
              </a:pPr>
              <a:t>20</a:t>
            </a:fld>
            <a:endParaRPr lang="en-US" altLang="ja-JP" sz="1400"/>
          </a:p>
        </p:txBody>
      </p:sp>
      <p:sp>
        <p:nvSpPr>
          <p:cNvPr id="39939" name="スライド番号プレースホルダ 3">
            <a:extLst>
              <a:ext uri="{FF2B5EF4-FFF2-40B4-BE49-F238E27FC236}">
                <a16:creationId xmlns:a16="http://schemas.microsoft.com/office/drawing/2014/main" xmlns="" id="{687D5B9D-193C-45F5-9F7E-4693819A5D8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DCD43A-522B-4EEF-99C3-B46DB5314431}" type="slidenum">
              <a:rPr lang="en-US" altLang="ja-JP" sz="1400"/>
              <a:pPr algn="r" eaLnBrk="1" hangingPunct="1">
                <a:spcBef>
                  <a:spcPct val="0"/>
                </a:spcBef>
                <a:buFontTx/>
                <a:buNone/>
              </a:pPr>
              <a:t>20</a:t>
            </a:fld>
            <a:endParaRPr lang="en-US" altLang="ja-JP" sz="1400"/>
          </a:p>
        </p:txBody>
      </p:sp>
      <p:sp>
        <p:nvSpPr>
          <p:cNvPr id="39940" name="Rectangle 11">
            <a:extLst>
              <a:ext uri="{FF2B5EF4-FFF2-40B4-BE49-F238E27FC236}">
                <a16:creationId xmlns:a16="http://schemas.microsoft.com/office/drawing/2014/main" xmlns="" id="{7AF90292-2BB1-4338-8179-8F7163556C6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u="sng" dirty="0" smtClean="0">
                <a:solidFill>
                  <a:schemeClr val="accent2"/>
                </a:solidFill>
                <a:latin typeface="Meiryo UI" panose="020B0604030504040204" pitchFamily="50" charset="-128"/>
                <a:ea typeface="Meiryo UI" panose="020B0604030504040204" pitchFamily="50" charset="-128"/>
              </a:rPr>
              <a:t>【</a:t>
            </a:r>
            <a:r>
              <a:rPr lang="ja-JP" altLang="en-US" sz="3600" u="sng" dirty="0" smtClean="0">
                <a:solidFill>
                  <a:schemeClr val="accent2"/>
                </a:solidFill>
                <a:latin typeface="Meiryo UI" panose="020B0604030504040204" pitchFamily="50" charset="-128"/>
                <a:ea typeface="Meiryo UI" panose="020B0604030504040204" pitchFamily="50" charset="-128"/>
              </a:rPr>
              <a:t>実習</a:t>
            </a:r>
            <a:r>
              <a:rPr lang="en-US" altLang="ja-JP" sz="3600" u="sng" dirty="0" smtClean="0">
                <a:solidFill>
                  <a:schemeClr val="accent2"/>
                </a:solidFill>
                <a:latin typeface="Meiryo UI" panose="020B0604030504040204" pitchFamily="50" charset="-128"/>
                <a:ea typeface="Meiryo UI" panose="020B0604030504040204" pitchFamily="50" charset="-128"/>
              </a:rPr>
              <a:t>3-A】</a:t>
            </a:r>
            <a:r>
              <a:rPr lang="ja-JP" altLang="en-US" sz="3600" u="sng" dirty="0" smtClean="0">
                <a:solidFill>
                  <a:schemeClr val="accent2"/>
                </a:solidFill>
                <a:latin typeface="Meiryo UI" panose="020B0604030504040204" pitchFamily="50" charset="-128"/>
                <a:ea typeface="Meiryo UI" panose="020B0604030504040204" pitchFamily="50" charset="-128"/>
              </a:rPr>
              <a:t>　基本</a:t>
            </a:r>
            <a:r>
              <a:rPr lang="ja-JP" altLang="en-US" sz="3600" u="sng" dirty="0">
                <a:solidFill>
                  <a:schemeClr val="accent2"/>
                </a:solidFill>
                <a:latin typeface="Meiryo UI" panose="020B0604030504040204" pitchFamily="50" charset="-128"/>
                <a:ea typeface="Meiryo UI" panose="020B0604030504040204" pitchFamily="50" charset="-128"/>
              </a:rPr>
              <a:t>プロファイルの入力</a:t>
            </a:r>
            <a:endParaRPr lang="en-US" altLang="ja-JP" sz="3600" u="sng" dirty="0">
              <a:solidFill>
                <a:schemeClr val="accent2"/>
              </a:solidFill>
              <a:latin typeface="Meiryo UI" panose="020B0604030504040204" pitchFamily="50" charset="-128"/>
              <a:ea typeface="Meiryo UI" panose="020B0604030504040204"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207013100"/>
              </p:ext>
            </p:extLst>
          </p:nvPr>
        </p:nvGraphicFramePr>
        <p:xfrm>
          <a:off x="678513" y="1313765"/>
          <a:ext cx="8078952" cy="5090160"/>
        </p:xfrm>
        <a:graphic>
          <a:graphicData uri="http://schemas.openxmlformats.org/drawingml/2006/table">
            <a:tbl>
              <a:tblPr firstRow="1" bandRow="1">
                <a:tableStyleId>{93296810-A885-4BE3-A3E7-6D5BEEA58F35}</a:tableStyleId>
              </a:tblPr>
              <a:tblGrid>
                <a:gridCol w="2588342"/>
                <a:gridCol w="5490610"/>
              </a:tblGrid>
              <a:tr h="370840">
                <a:tc>
                  <a:txBody>
                    <a:bodyPr/>
                    <a:lstStyle/>
                    <a:p>
                      <a:r>
                        <a:rPr kumimoji="1" lang="ja-JP" altLang="en-US" dirty="0" smtClean="0">
                          <a:latin typeface="Meiryo UI" panose="020B0604030504040204" pitchFamily="50" charset="-128"/>
                          <a:ea typeface="Meiryo UI" panose="020B0604030504040204" pitchFamily="50" charset="-128"/>
                        </a:rPr>
                        <a:t>プロパティ</a:t>
                      </a:r>
                      <a:endParaRPr kumimoji="1" lang="ja-JP" altLang="en-US" dirty="0">
                        <a:latin typeface="Meiryo UI" panose="020B0604030504040204" pitchFamily="50" charset="-128"/>
                        <a:ea typeface="Meiryo UI" panose="020B0604030504040204" pitchFamily="50" charset="-128"/>
                      </a:endParaRPr>
                    </a:p>
                  </a:txBody>
                  <a:tcPr/>
                </a:tc>
                <a:tc>
                  <a:txBody>
                    <a:bodyPr/>
                    <a:lstStyle/>
                    <a:p>
                      <a:r>
                        <a:rPr kumimoji="1" lang="ja-JP" altLang="en-US" dirty="0" smtClean="0">
                          <a:latin typeface="Meiryo UI" panose="020B0604030504040204" pitchFamily="50" charset="-128"/>
                          <a:ea typeface="Meiryo UI" panose="020B0604030504040204" pitchFamily="50" charset="-128"/>
                        </a:rPr>
                        <a:t>内容</a:t>
                      </a:r>
                      <a:endParaRPr kumimoji="1" lang="ja-JP" altLang="en-US" dirty="0">
                        <a:latin typeface="Meiryo UI" panose="020B0604030504040204" pitchFamily="50" charset="-128"/>
                        <a:ea typeface="Meiryo UI" panose="020B0604030504040204" pitchFamily="50" charset="-128"/>
                      </a:endParaRPr>
                    </a:p>
                  </a:txBody>
                  <a:tcPr/>
                </a:tc>
              </a:tr>
              <a:tr h="370840">
                <a:tc>
                  <a:txBody>
                    <a:bodyPr/>
                    <a:lstStyle/>
                    <a:p>
                      <a:r>
                        <a:rPr kumimoji="1" lang="ja-JP" altLang="en-US" dirty="0" smtClean="0">
                          <a:solidFill>
                            <a:srgbClr val="FF0000"/>
                          </a:solidFill>
                          <a:latin typeface="Meiryo UI" panose="020B0604030504040204" pitchFamily="50" charset="-128"/>
                          <a:ea typeface="Meiryo UI" panose="020B0604030504040204" pitchFamily="50" charset="-128"/>
                        </a:rPr>
                        <a:t>モジュール名</a:t>
                      </a:r>
                      <a:endParaRPr kumimoji="1" lang="ja-JP" altLang="en-US" dirty="0">
                        <a:solidFill>
                          <a:srgbClr val="FF0000"/>
                        </a:solidFill>
                        <a:latin typeface="Meiryo UI" panose="020B0604030504040204" pitchFamily="50" charset="-128"/>
                        <a:ea typeface="Meiryo UI"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kern="0" dirty="0" err="1" smtClean="0">
                          <a:solidFill>
                            <a:srgbClr val="FF0000"/>
                          </a:solidFill>
                          <a:latin typeface="Meiryo UI" panose="020B0604030504040204" pitchFamily="50" charset="-128"/>
                          <a:ea typeface="Meiryo UI" panose="020B0604030504040204" pitchFamily="50" charset="-128"/>
                        </a:rPr>
                        <a:t>NameToVelocity</a:t>
                      </a:r>
                      <a:endParaRPr lang="en-US" altLang="ja-JP" sz="1800" kern="0" dirty="0" smtClean="0">
                        <a:solidFill>
                          <a:srgbClr val="FF0000"/>
                        </a:solidFill>
                        <a:latin typeface="Meiryo UI" panose="020B0604030504040204" pitchFamily="50" charset="-128"/>
                        <a:ea typeface="Meiryo UI" panose="020B0604030504040204" pitchFamily="50" charset="-128"/>
                      </a:endParaRPr>
                    </a:p>
                  </a:txBody>
                  <a:tcPr/>
                </a:tc>
              </a:tr>
              <a:tr h="370840">
                <a:tc>
                  <a:txBody>
                    <a:bodyPr/>
                    <a:lstStyle/>
                    <a:p>
                      <a:r>
                        <a:rPr kumimoji="1" lang="ja-JP" altLang="en-US" dirty="0" smtClean="0">
                          <a:latin typeface="Meiryo UI" panose="020B0604030504040204" pitchFamily="50" charset="-128"/>
                          <a:ea typeface="Meiryo UI" panose="020B0604030504040204" pitchFamily="50" charset="-128"/>
                        </a:rPr>
                        <a:t>モジュール概要</a:t>
                      </a:r>
                      <a:endParaRPr kumimoji="1" lang="ja-JP" altLang="en-US" dirty="0">
                        <a:latin typeface="Meiryo UI" panose="020B0604030504040204" pitchFamily="50" charset="-128"/>
                        <a:ea typeface="Meiryo UI"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kern="0" dirty="0" smtClean="0">
                          <a:solidFill>
                            <a:schemeClr val="tx1"/>
                          </a:solidFill>
                          <a:latin typeface="Meiryo UI" panose="020B0604030504040204" pitchFamily="50" charset="-128"/>
                          <a:ea typeface="Meiryo UI" panose="020B0604030504040204" pitchFamily="50" charset="-128"/>
                        </a:rPr>
                        <a:t>任意</a:t>
                      </a:r>
                      <a:endParaRPr lang="en-US" altLang="ja-JP" sz="1800" kern="0" dirty="0" smtClean="0">
                        <a:solidFill>
                          <a:schemeClr val="tx1"/>
                        </a:solidFill>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kern="0" dirty="0" smtClean="0">
                          <a:solidFill>
                            <a:schemeClr val="tx1"/>
                          </a:solidFill>
                          <a:latin typeface="Meiryo UI" panose="020B0604030504040204" pitchFamily="50" charset="-128"/>
                          <a:ea typeface="Meiryo UI" panose="020B0604030504040204" pitchFamily="50" charset="-128"/>
                        </a:rPr>
                        <a:t>(Convert to robot velocity from object name)</a:t>
                      </a:r>
                    </a:p>
                  </a:txBody>
                  <a:tcPr/>
                </a:tc>
              </a:tr>
              <a:tr h="370840">
                <a:tc>
                  <a:txBody>
                    <a:bodyPr/>
                    <a:lstStyle/>
                    <a:p>
                      <a:r>
                        <a:rPr kumimoji="1" lang="ja-JP" altLang="en-US" dirty="0" smtClean="0">
                          <a:latin typeface="Meiryo UI" panose="020B0604030504040204" pitchFamily="50" charset="-128"/>
                          <a:ea typeface="Meiryo UI" panose="020B0604030504040204" pitchFamily="50" charset="-128"/>
                        </a:rPr>
                        <a:t>バージョン</a:t>
                      </a:r>
                      <a:endParaRPr kumimoji="1" lang="ja-JP" altLang="en-US" dirty="0">
                        <a:latin typeface="Meiryo UI" panose="020B0604030504040204" pitchFamily="50" charset="-128"/>
                        <a:ea typeface="Meiryo UI" panose="020B0604030504040204" pitchFamily="50" charset="-128"/>
                      </a:endParaRPr>
                    </a:p>
                  </a:txBody>
                  <a:tcPr/>
                </a:tc>
                <a:tc>
                  <a:txBody>
                    <a:bodyPr/>
                    <a:lstStyle/>
                    <a:p>
                      <a:r>
                        <a:rPr kumimoji="1" lang="ja-JP" altLang="en-US" dirty="0" smtClean="0">
                          <a:solidFill>
                            <a:schemeClr val="tx1"/>
                          </a:solidFill>
                          <a:latin typeface="Meiryo UI" panose="020B0604030504040204" pitchFamily="50" charset="-128"/>
                          <a:ea typeface="Meiryo UI" panose="020B0604030504040204" pitchFamily="50" charset="-128"/>
                        </a:rPr>
                        <a:t>任意（</a:t>
                      </a:r>
                      <a:r>
                        <a:rPr kumimoji="1" lang="en-US" altLang="ja-JP" dirty="0" smtClean="0">
                          <a:solidFill>
                            <a:schemeClr val="tx1"/>
                          </a:solidFill>
                          <a:latin typeface="Meiryo UI" panose="020B0604030504040204" pitchFamily="50" charset="-128"/>
                          <a:ea typeface="Meiryo UI" panose="020B0604030504040204" pitchFamily="50" charset="-128"/>
                        </a:rPr>
                        <a:t>1.0.0</a:t>
                      </a:r>
                      <a:r>
                        <a:rPr kumimoji="1" lang="ja-JP" altLang="en-US" dirty="0" smtClean="0">
                          <a:solidFill>
                            <a:schemeClr val="tx1"/>
                          </a:solidFill>
                          <a:latin typeface="Meiryo UI" panose="020B0604030504040204" pitchFamily="50" charset="-128"/>
                          <a:ea typeface="Meiryo UI" panose="020B0604030504040204" pitchFamily="50" charset="-128"/>
                        </a:rPr>
                        <a:t>）</a:t>
                      </a:r>
                      <a:endParaRPr kumimoji="1" lang="ja-JP" altLang="en-US" dirty="0">
                        <a:solidFill>
                          <a:schemeClr val="tx1"/>
                        </a:solidFill>
                        <a:latin typeface="Meiryo UI" panose="020B0604030504040204" pitchFamily="50" charset="-128"/>
                        <a:ea typeface="Meiryo UI" panose="020B0604030504040204" pitchFamily="50" charset="-128"/>
                      </a:endParaRPr>
                    </a:p>
                  </a:txBody>
                  <a:tcPr/>
                </a:tc>
              </a:tr>
              <a:tr h="370840">
                <a:tc>
                  <a:txBody>
                    <a:bodyPr/>
                    <a:lstStyle/>
                    <a:p>
                      <a:r>
                        <a:rPr kumimoji="1" lang="ja-JP" altLang="en-US" dirty="0" smtClean="0">
                          <a:latin typeface="Meiryo UI" panose="020B0604030504040204" pitchFamily="50" charset="-128"/>
                          <a:ea typeface="Meiryo UI" panose="020B0604030504040204" pitchFamily="50" charset="-128"/>
                        </a:rPr>
                        <a:t>ベンダ名</a:t>
                      </a:r>
                      <a:endParaRPr kumimoji="1" lang="ja-JP" altLang="en-US" dirty="0">
                        <a:latin typeface="Meiryo UI" panose="020B0604030504040204" pitchFamily="50" charset="-128"/>
                        <a:ea typeface="Meiryo UI" panose="020B0604030504040204" pitchFamily="50" charset="-128"/>
                      </a:endParaRPr>
                    </a:p>
                  </a:txBody>
                  <a:tcPr/>
                </a:tc>
                <a:tc>
                  <a:txBody>
                    <a:bodyPr/>
                    <a:lstStyle/>
                    <a:p>
                      <a:r>
                        <a:rPr kumimoji="1" lang="ja-JP" altLang="en-US" dirty="0" smtClean="0">
                          <a:solidFill>
                            <a:schemeClr val="tx1"/>
                          </a:solidFill>
                          <a:latin typeface="Meiryo UI" panose="020B0604030504040204" pitchFamily="50" charset="-128"/>
                          <a:ea typeface="Meiryo UI" panose="020B0604030504040204" pitchFamily="50" charset="-128"/>
                        </a:rPr>
                        <a:t>任意</a:t>
                      </a:r>
                      <a:endParaRPr kumimoji="1" lang="ja-JP" altLang="en-US" dirty="0">
                        <a:solidFill>
                          <a:schemeClr val="tx1"/>
                        </a:solidFill>
                        <a:latin typeface="Meiryo UI" panose="020B0604030504040204" pitchFamily="50" charset="-128"/>
                        <a:ea typeface="Meiryo UI" panose="020B0604030504040204" pitchFamily="50" charset="-128"/>
                      </a:endParaRPr>
                    </a:p>
                  </a:txBody>
                  <a:tcPr/>
                </a:tc>
              </a:tr>
              <a:tr h="370840">
                <a:tc>
                  <a:txBody>
                    <a:bodyPr/>
                    <a:lstStyle/>
                    <a:p>
                      <a:r>
                        <a:rPr kumimoji="1" lang="ja-JP" altLang="en-US" dirty="0" smtClean="0">
                          <a:latin typeface="Meiryo UI" panose="020B0604030504040204" pitchFamily="50" charset="-128"/>
                          <a:ea typeface="Meiryo UI" panose="020B0604030504040204" pitchFamily="50" charset="-128"/>
                        </a:rPr>
                        <a:t>モジュールカテゴリ</a:t>
                      </a:r>
                      <a:endParaRPr kumimoji="1" lang="ja-JP" altLang="en-US" dirty="0">
                        <a:latin typeface="Meiryo UI" panose="020B0604030504040204" pitchFamily="50" charset="-128"/>
                        <a:ea typeface="Meiryo UI" panose="020B0604030504040204" pitchFamily="50" charset="-128"/>
                      </a:endParaRPr>
                    </a:p>
                  </a:txBody>
                  <a:tcPr/>
                </a:tc>
                <a:tc>
                  <a:txBody>
                    <a:bodyPr/>
                    <a:lstStyle/>
                    <a:p>
                      <a:r>
                        <a:rPr kumimoji="1" lang="ja-JP" altLang="en-US" dirty="0" smtClean="0">
                          <a:latin typeface="Meiryo UI" panose="020B0604030504040204" pitchFamily="50" charset="-128"/>
                          <a:ea typeface="Meiryo UI" panose="020B0604030504040204" pitchFamily="50" charset="-128"/>
                        </a:rPr>
                        <a:t>任意（</a:t>
                      </a:r>
                      <a:r>
                        <a:rPr kumimoji="1" lang="en-US" altLang="ja-JP" dirty="0" smtClean="0">
                          <a:latin typeface="Meiryo UI" panose="020B0604030504040204" pitchFamily="50" charset="-128"/>
                          <a:ea typeface="Meiryo UI" panose="020B0604030504040204" pitchFamily="50" charset="-128"/>
                        </a:rPr>
                        <a:t>Converter</a:t>
                      </a:r>
                      <a:r>
                        <a:rPr kumimoji="1" lang="ja-JP" altLang="en-US" dirty="0" smtClean="0">
                          <a:latin typeface="Meiryo UI" panose="020B0604030504040204" pitchFamily="50" charset="-128"/>
                          <a:ea typeface="Meiryo UI" panose="020B0604030504040204" pitchFamily="50" charset="-128"/>
                        </a:rPr>
                        <a:t>）</a:t>
                      </a:r>
                      <a:endParaRPr kumimoji="1" lang="ja-JP" altLang="en-US" dirty="0">
                        <a:latin typeface="Meiryo UI" panose="020B0604030504040204" pitchFamily="50" charset="-128"/>
                        <a:ea typeface="Meiryo UI" panose="020B0604030504040204" pitchFamily="50" charset="-128"/>
                      </a:endParaRPr>
                    </a:p>
                  </a:txBody>
                  <a:tcPr/>
                </a:tc>
              </a:tr>
              <a:tr h="370840">
                <a:tc>
                  <a:txBody>
                    <a:bodyPr/>
                    <a:lstStyle/>
                    <a:p>
                      <a:r>
                        <a:rPr kumimoji="1" lang="ja-JP" altLang="en-US" dirty="0" smtClean="0">
                          <a:latin typeface="Meiryo UI" panose="020B0604030504040204" pitchFamily="50" charset="-128"/>
                          <a:ea typeface="Meiryo UI" panose="020B0604030504040204" pitchFamily="50" charset="-128"/>
                        </a:rPr>
                        <a:t>コンポーネント型</a:t>
                      </a:r>
                      <a:endParaRPr kumimoji="1" lang="ja-JP" altLang="en-US" dirty="0">
                        <a:latin typeface="Meiryo UI" panose="020B0604030504040204" pitchFamily="50" charset="-128"/>
                        <a:ea typeface="Meiryo UI" panose="020B0604030504040204" pitchFamily="50" charset="-128"/>
                      </a:endParaRPr>
                    </a:p>
                  </a:txBody>
                  <a:tcPr/>
                </a:tc>
                <a:tc>
                  <a:txBody>
                    <a:bodyPr/>
                    <a:lstStyle/>
                    <a:p>
                      <a:r>
                        <a:rPr kumimoji="1" lang="en-US" altLang="ja-JP" dirty="0" smtClean="0">
                          <a:latin typeface="Meiryo UI" panose="020B0604030504040204" pitchFamily="50" charset="-128"/>
                          <a:ea typeface="Meiryo UI" panose="020B0604030504040204" pitchFamily="50" charset="-128"/>
                        </a:rPr>
                        <a:t>STATIC</a:t>
                      </a:r>
                    </a:p>
                  </a:txBody>
                  <a:tcPr/>
                </a:tc>
              </a:tr>
              <a:tr h="370840">
                <a:tc>
                  <a:txBody>
                    <a:bodyPr/>
                    <a:lstStyle/>
                    <a:p>
                      <a:r>
                        <a:rPr kumimoji="1" lang="ja-JP" altLang="en-US" dirty="0" smtClean="0">
                          <a:latin typeface="Meiryo UI" panose="020B0604030504040204" pitchFamily="50" charset="-128"/>
                          <a:ea typeface="Meiryo UI" panose="020B0604030504040204" pitchFamily="50" charset="-128"/>
                        </a:rPr>
                        <a:t>アクティビティ型</a:t>
                      </a:r>
                      <a:endParaRPr kumimoji="1" lang="ja-JP" altLang="en-US" dirty="0">
                        <a:latin typeface="Meiryo UI" panose="020B0604030504040204" pitchFamily="50" charset="-128"/>
                        <a:ea typeface="Meiryo UI" panose="020B0604030504040204" pitchFamily="50" charset="-128"/>
                      </a:endParaRPr>
                    </a:p>
                  </a:txBody>
                  <a:tcPr/>
                </a:tc>
                <a:tc>
                  <a:txBody>
                    <a:bodyPr/>
                    <a:lstStyle/>
                    <a:p>
                      <a:r>
                        <a:rPr kumimoji="1" lang="en-US" altLang="ja-JP" dirty="0" smtClean="0">
                          <a:latin typeface="Meiryo UI" panose="020B0604030504040204" pitchFamily="50" charset="-128"/>
                          <a:ea typeface="Meiryo UI" panose="020B0604030504040204" pitchFamily="50" charset="-128"/>
                        </a:rPr>
                        <a:t>PERIODIC</a:t>
                      </a:r>
                    </a:p>
                  </a:txBody>
                  <a:tcPr/>
                </a:tc>
              </a:tr>
              <a:tr h="370840">
                <a:tc>
                  <a:txBody>
                    <a:bodyPr/>
                    <a:lstStyle/>
                    <a:p>
                      <a:r>
                        <a:rPr kumimoji="1" lang="ja-JP" altLang="en-US" dirty="0" smtClean="0">
                          <a:latin typeface="Meiryo UI" panose="020B0604030504040204" pitchFamily="50" charset="-128"/>
                          <a:ea typeface="Meiryo UI" panose="020B0604030504040204" pitchFamily="50" charset="-128"/>
                        </a:rPr>
                        <a:t>コンポーネントの種類</a:t>
                      </a:r>
                      <a:endParaRPr kumimoji="1" lang="ja-JP" altLang="en-US" dirty="0">
                        <a:latin typeface="Meiryo UI" panose="020B0604030504040204" pitchFamily="50" charset="-128"/>
                        <a:ea typeface="Meiryo UI" panose="020B0604030504040204" pitchFamily="50" charset="-128"/>
                      </a:endParaRPr>
                    </a:p>
                  </a:txBody>
                  <a:tcPr/>
                </a:tc>
                <a:tc>
                  <a:txBody>
                    <a:bodyPr/>
                    <a:lstStyle/>
                    <a:p>
                      <a:r>
                        <a:rPr kumimoji="1" lang="en-US" altLang="ja-JP" dirty="0" err="1" smtClean="0">
                          <a:latin typeface="Meiryo UI" panose="020B0604030504040204" pitchFamily="50" charset="-128"/>
                          <a:ea typeface="Meiryo UI" panose="020B0604030504040204" pitchFamily="50" charset="-128"/>
                        </a:rPr>
                        <a:t>DataFlow</a:t>
                      </a:r>
                      <a:endParaRPr kumimoji="1" lang="en-US" altLang="ja-JP" dirty="0" smtClean="0">
                        <a:latin typeface="Meiryo UI" panose="020B0604030504040204" pitchFamily="50" charset="-128"/>
                        <a:ea typeface="Meiryo UI" panose="020B0604030504040204" pitchFamily="50" charset="-128"/>
                      </a:endParaRPr>
                    </a:p>
                  </a:txBody>
                  <a:tcPr/>
                </a:tc>
              </a:tr>
              <a:tr h="370840">
                <a:tc>
                  <a:txBody>
                    <a:bodyPr/>
                    <a:lstStyle/>
                    <a:p>
                      <a:r>
                        <a:rPr kumimoji="1" lang="ja-JP" altLang="en-US" dirty="0" smtClean="0">
                          <a:latin typeface="Meiryo UI" panose="020B0604030504040204" pitchFamily="50" charset="-128"/>
                          <a:ea typeface="Meiryo UI" panose="020B0604030504040204" pitchFamily="50" charset="-128"/>
                        </a:rPr>
                        <a:t>最大インスタンス数</a:t>
                      </a:r>
                      <a:endParaRPr kumimoji="1" lang="ja-JP" altLang="en-US" dirty="0">
                        <a:latin typeface="Meiryo UI" panose="020B0604030504040204" pitchFamily="50" charset="-128"/>
                        <a:ea typeface="Meiryo UI" panose="020B0604030504040204" pitchFamily="50" charset="-128"/>
                      </a:endParaRPr>
                    </a:p>
                  </a:txBody>
                  <a:tcPr/>
                </a:tc>
                <a:tc>
                  <a:txBody>
                    <a:bodyPr/>
                    <a:lstStyle/>
                    <a:p>
                      <a:r>
                        <a:rPr kumimoji="1" lang="en-US" altLang="ja-JP" dirty="0" smtClean="0">
                          <a:latin typeface="Meiryo UI" panose="020B0604030504040204" pitchFamily="50" charset="-128"/>
                          <a:ea typeface="Meiryo UI" panose="020B0604030504040204" pitchFamily="50" charset="-128"/>
                        </a:rPr>
                        <a:t>1</a:t>
                      </a:r>
                    </a:p>
                  </a:txBody>
                  <a:tcPr/>
                </a:tc>
              </a:tr>
              <a:tr h="370840">
                <a:tc>
                  <a:txBody>
                    <a:bodyPr/>
                    <a:lstStyle/>
                    <a:p>
                      <a:r>
                        <a:rPr kumimoji="1" lang="ja-JP" altLang="en-US" dirty="0" smtClean="0">
                          <a:latin typeface="Meiryo UI" panose="020B0604030504040204" pitchFamily="50" charset="-128"/>
                          <a:ea typeface="Meiryo UI" panose="020B0604030504040204" pitchFamily="50" charset="-128"/>
                        </a:rPr>
                        <a:t>実行型</a:t>
                      </a:r>
                      <a:endParaRPr kumimoji="1" lang="ja-JP" altLang="en-US" dirty="0">
                        <a:latin typeface="Meiryo UI" panose="020B0604030504040204" pitchFamily="50" charset="-128"/>
                        <a:ea typeface="Meiryo UI" panose="020B0604030504040204" pitchFamily="50" charset="-128"/>
                      </a:endParaRPr>
                    </a:p>
                  </a:txBody>
                  <a:tcPr/>
                </a:tc>
                <a:tc>
                  <a:txBody>
                    <a:bodyPr/>
                    <a:lstStyle/>
                    <a:p>
                      <a:r>
                        <a:rPr kumimoji="1" lang="en-US" altLang="ja-JP" dirty="0" err="1" smtClean="0">
                          <a:latin typeface="Meiryo UI" panose="020B0604030504040204" pitchFamily="50" charset="-128"/>
                          <a:ea typeface="Meiryo UI" panose="020B0604030504040204" pitchFamily="50" charset="-128"/>
                        </a:rPr>
                        <a:t>PeriodicExecutionContext</a:t>
                      </a:r>
                      <a:endParaRPr kumimoji="1" lang="en-US" altLang="ja-JP" dirty="0" smtClean="0">
                        <a:latin typeface="Meiryo UI" panose="020B0604030504040204" pitchFamily="50" charset="-128"/>
                        <a:ea typeface="Meiryo UI" panose="020B0604030504040204" pitchFamily="50" charset="-128"/>
                      </a:endParaRPr>
                    </a:p>
                  </a:txBody>
                  <a:tcPr/>
                </a:tc>
              </a:tr>
              <a:tr h="370840">
                <a:tc>
                  <a:txBody>
                    <a:bodyPr/>
                    <a:lstStyle/>
                    <a:p>
                      <a:r>
                        <a:rPr kumimoji="1" lang="ja-JP" altLang="en-US" dirty="0" smtClean="0">
                          <a:latin typeface="Meiryo UI" panose="020B0604030504040204" pitchFamily="50" charset="-128"/>
                          <a:ea typeface="Meiryo UI" panose="020B0604030504040204" pitchFamily="50" charset="-128"/>
                        </a:rPr>
                        <a:t>実行周期</a:t>
                      </a:r>
                      <a:endParaRPr kumimoji="1" lang="ja-JP" altLang="en-US" dirty="0">
                        <a:latin typeface="Meiryo UI" panose="020B0604030504040204" pitchFamily="50" charset="-128"/>
                        <a:ea typeface="Meiryo UI" panose="020B0604030504040204" pitchFamily="50" charset="-128"/>
                      </a:endParaRPr>
                    </a:p>
                  </a:txBody>
                  <a:tcPr/>
                </a:tc>
                <a:tc>
                  <a:txBody>
                    <a:bodyPr/>
                    <a:lstStyle/>
                    <a:p>
                      <a:r>
                        <a:rPr kumimoji="1" lang="en-US" altLang="ja-JP" dirty="0" smtClean="0">
                          <a:latin typeface="Meiryo UI" panose="020B0604030504040204" pitchFamily="50" charset="-128"/>
                          <a:ea typeface="Meiryo UI" panose="020B0604030504040204" pitchFamily="50" charset="-128"/>
                        </a:rPr>
                        <a:t>1000.0</a:t>
                      </a:r>
                    </a:p>
                  </a:txBody>
                  <a:tcPr/>
                </a:tc>
              </a:tr>
              <a:tr h="370840">
                <a:tc>
                  <a:txBody>
                    <a:bodyPr/>
                    <a:lstStyle/>
                    <a:p>
                      <a:r>
                        <a:rPr kumimoji="1" lang="ja-JP" altLang="en-US" dirty="0" smtClean="0">
                          <a:latin typeface="Meiryo UI" panose="020B0604030504040204" pitchFamily="50" charset="-128"/>
                          <a:ea typeface="Meiryo UI" panose="020B0604030504040204" pitchFamily="50" charset="-128"/>
                        </a:rPr>
                        <a:t>概要</a:t>
                      </a:r>
                      <a:endParaRPr kumimoji="1" lang="ja-JP" altLang="en-US" dirty="0">
                        <a:latin typeface="Meiryo UI" panose="020B0604030504040204" pitchFamily="50" charset="-128"/>
                        <a:ea typeface="Meiryo UI" panose="020B0604030504040204" pitchFamily="50" charset="-128"/>
                      </a:endParaRPr>
                    </a:p>
                  </a:txBody>
                  <a:tcPr/>
                </a:tc>
                <a:tc>
                  <a:txBody>
                    <a:bodyPr/>
                    <a:lstStyle/>
                    <a:p>
                      <a:r>
                        <a:rPr kumimoji="1" lang="ja-JP" altLang="en-US" dirty="0" smtClean="0">
                          <a:latin typeface="Meiryo UI" panose="020B0604030504040204" pitchFamily="50" charset="-128"/>
                          <a:ea typeface="Meiryo UI" panose="020B0604030504040204" pitchFamily="50" charset="-128"/>
                        </a:rPr>
                        <a:t>任意</a:t>
                      </a:r>
                      <a:endParaRPr kumimoji="1" lang="en-US" altLang="ja-JP" dirty="0" smtClean="0">
                        <a:latin typeface="Meiryo UI" panose="020B0604030504040204" pitchFamily="50" charset="-128"/>
                        <a:ea typeface="Meiryo UI" panose="020B0604030504040204" pitchFamily="50" charset="-128"/>
                      </a:endParaRPr>
                    </a:p>
                  </a:txBody>
                  <a:tcPr/>
                </a:tc>
              </a:tr>
            </a:tbl>
          </a:graphicData>
        </a:graphic>
      </p:graphicFrame>
    </p:spTree>
    <p:extLst>
      <p:ext uri="{BB962C8B-B14F-4D97-AF65-F5344CB8AC3E}">
        <p14:creationId xmlns:p14="http://schemas.microsoft.com/office/powerpoint/2010/main" val="13856046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xmlns="" id="{16D680F0-CA36-40A4-9318-4A63027BF0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80B86B5-D19C-427A-8E44-16C521D5CC7D}" type="slidenum">
              <a:rPr lang="en-US" altLang="ja-JP" sz="1400" smtClean="0"/>
              <a:pPr>
                <a:spcBef>
                  <a:spcPct val="0"/>
                </a:spcBef>
                <a:buFontTx/>
                <a:buNone/>
              </a:pPr>
              <a:t>21</a:t>
            </a:fld>
            <a:endParaRPr lang="en-US" altLang="ja-JP" sz="1400"/>
          </a:p>
        </p:txBody>
      </p:sp>
      <p:sp>
        <p:nvSpPr>
          <p:cNvPr id="46083" name="スライド番号プレースホルダ 3">
            <a:extLst>
              <a:ext uri="{FF2B5EF4-FFF2-40B4-BE49-F238E27FC236}">
                <a16:creationId xmlns:a16="http://schemas.microsoft.com/office/drawing/2014/main" xmlns="" id="{F6FA9C92-E8C9-43D8-8E9F-D17F974A23D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CB0FD8-2A0D-4116-AA22-B32DEB0AAC67}" type="slidenum">
              <a:rPr lang="en-US" altLang="ja-JP" sz="1400"/>
              <a:pPr algn="r" eaLnBrk="1" hangingPunct="1">
                <a:spcBef>
                  <a:spcPct val="0"/>
                </a:spcBef>
                <a:buFontTx/>
                <a:buNone/>
              </a:pPr>
              <a:t>21</a:t>
            </a:fld>
            <a:endParaRPr lang="en-US" altLang="ja-JP" sz="1400"/>
          </a:p>
        </p:txBody>
      </p:sp>
      <p:sp>
        <p:nvSpPr>
          <p:cNvPr id="46084" name="Rectangle 11">
            <a:extLst>
              <a:ext uri="{FF2B5EF4-FFF2-40B4-BE49-F238E27FC236}">
                <a16:creationId xmlns:a16="http://schemas.microsoft.com/office/drawing/2014/main" xmlns="" id="{D01B59F9-6992-40B0-9B2E-26300A09ABF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u="sng" dirty="0">
                <a:solidFill>
                  <a:schemeClr val="accent2"/>
                </a:solidFill>
                <a:latin typeface="Meiryo UI" panose="020B0604030504040204" pitchFamily="50" charset="-128"/>
                <a:ea typeface="Meiryo UI" panose="020B0604030504040204" pitchFamily="50" charset="-128"/>
              </a:rPr>
              <a:t>【</a:t>
            </a:r>
            <a:r>
              <a:rPr lang="ja-JP" altLang="en-US" sz="3600" u="sng" dirty="0">
                <a:solidFill>
                  <a:schemeClr val="accent2"/>
                </a:solidFill>
                <a:latin typeface="Meiryo UI" panose="020B0604030504040204" pitchFamily="50" charset="-128"/>
                <a:ea typeface="Meiryo UI" panose="020B0604030504040204" pitchFamily="50" charset="-128"/>
              </a:rPr>
              <a:t>実習</a:t>
            </a:r>
            <a:r>
              <a:rPr lang="en-US" altLang="ja-JP" sz="3600" u="sng" dirty="0">
                <a:solidFill>
                  <a:schemeClr val="accent2"/>
                </a:solidFill>
                <a:latin typeface="Meiryo UI" panose="020B0604030504040204" pitchFamily="50" charset="-128"/>
                <a:ea typeface="Meiryo UI" panose="020B0604030504040204" pitchFamily="50" charset="-128"/>
              </a:rPr>
              <a:t>3-A</a:t>
            </a:r>
            <a:r>
              <a:rPr lang="en-US" altLang="ja-JP" sz="3600" u="sng" dirty="0" smtClean="0">
                <a:solidFill>
                  <a:schemeClr val="accent2"/>
                </a:solidFill>
                <a:latin typeface="Meiryo UI" panose="020B0604030504040204" pitchFamily="50" charset="-128"/>
                <a:ea typeface="Meiryo UI" panose="020B0604030504040204" pitchFamily="50" charset="-128"/>
              </a:rPr>
              <a:t>】</a:t>
            </a:r>
            <a:r>
              <a:rPr lang="ja-JP" altLang="en-US" sz="3600" u="sng" dirty="0" smtClean="0">
                <a:solidFill>
                  <a:schemeClr val="accent2"/>
                </a:solidFill>
                <a:latin typeface="Meiryo UI" panose="020B0604030504040204" pitchFamily="50" charset="-128"/>
                <a:ea typeface="Meiryo UI" panose="020B0604030504040204" pitchFamily="50" charset="-128"/>
              </a:rPr>
              <a:t>　</a:t>
            </a:r>
            <a:r>
              <a:rPr lang="ja-JP" altLang="en-US" sz="3600" u="sng" dirty="0" smtClean="0">
                <a:solidFill>
                  <a:schemeClr val="accent2"/>
                </a:solidFill>
                <a:latin typeface="Meiryo UI" panose="020B0604030504040204" pitchFamily="50" charset="-128"/>
                <a:ea typeface="Meiryo UI" panose="020B0604030504040204" pitchFamily="50" charset="-128"/>
              </a:rPr>
              <a:t>アクティビティ</a:t>
            </a:r>
            <a:r>
              <a:rPr lang="ja-JP" altLang="en-US" sz="3600" u="sng" dirty="0">
                <a:solidFill>
                  <a:schemeClr val="accent2"/>
                </a:solidFill>
                <a:latin typeface="Meiryo UI" panose="020B0604030504040204" pitchFamily="50" charset="-128"/>
                <a:ea typeface="Meiryo UI" panose="020B0604030504040204" pitchFamily="50" charset="-128"/>
              </a:rPr>
              <a:t>の設定</a:t>
            </a:r>
            <a:endParaRPr lang="en-US" altLang="ja-JP" sz="3600" u="sng" dirty="0">
              <a:solidFill>
                <a:schemeClr val="accent2"/>
              </a:solidFill>
              <a:latin typeface="Meiryo UI" panose="020B0604030504040204" pitchFamily="50" charset="-128"/>
              <a:ea typeface="Meiryo UI" panose="020B0604030504040204" pitchFamily="50" charset="-128"/>
            </a:endParaRPr>
          </a:p>
        </p:txBody>
      </p:sp>
      <p:sp>
        <p:nvSpPr>
          <p:cNvPr id="9" name="Rectangle 2">
            <a:extLst>
              <a:ext uri="{FF2B5EF4-FFF2-40B4-BE49-F238E27FC236}">
                <a16:creationId xmlns:a16="http://schemas.microsoft.com/office/drawing/2014/main" xmlns="" id="{712201AB-F93A-4EBB-BF17-8476AC844E1B}"/>
              </a:ext>
            </a:extLst>
          </p:cNvPr>
          <p:cNvSpPr txBox="1">
            <a:spLocks noChangeArrowheads="1"/>
          </p:cNvSpPr>
          <p:nvPr/>
        </p:nvSpPr>
        <p:spPr bwMode="auto">
          <a:xfrm>
            <a:off x="268492" y="1628800"/>
            <a:ext cx="4753558" cy="400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chemeClr val="tx1"/>
                </a:solidFill>
                <a:latin typeface="Meiryo UI" panose="020B0604030504040204" pitchFamily="50" charset="-128"/>
                <a:ea typeface="Meiryo UI" panose="020B0604030504040204" pitchFamily="50" charset="-128"/>
              </a:rPr>
              <a:t>以下のアクティビティを有効にする</a:t>
            </a:r>
            <a:endParaRPr lang="en-US" altLang="ja-JP" sz="2400" kern="0" dirty="0">
              <a:solidFill>
                <a:schemeClr val="tx1"/>
              </a:solidFill>
              <a:latin typeface="Meiryo UI" panose="020B0604030504040204" pitchFamily="50" charset="-128"/>
              <a:ea typeface="Meiryo UI" panose="020B0604030504040204" pitchFamily="50" charset="-128"/>
            </a:endParaRPr>
          </a:p>
          <a:p>
            <a:pPr lvl="1" eaLnBrk="1" hangingPunct="1">
              <a:lnSpc>
                <a:spcPct val="80000"/>
              </a:lnSpc>
              <a:defRPr/>
            </a:pPr>
            <a:r>
              <a:rPr lang="en-US" altLang="ja-JP" sz="2000" kern="0" dirty="0" err="1">
                <a:solidFill>
                  <a:schemeClr val="tx1"/>
                </a:solidFill>
                <a:latin typeface="Meiryo UI" panose="020B0604030504040204" pitchFamily="50" charset="-128"/>
                <a:ea typeface="Meiryo UI" panose="020B0604030504040204" pitchFamily="50" charset="-128"/>
              </a:rPr>
              <a:t>onInitialize</a:t>
            </a:r>
            <a:endParaRPr lang="en-US" altLang="ja-JP" sz="2000" kern="0" dirty="0">
              <a:solidFill>
                <a:schemeClr val="tx1"/>
              </a:solidFill>
              <a:latin typeface="Meiryo UI" panose="020B0604030504040204" pitchFamily="50" charset="-128"/>
              <a:ea typeface="Meiryo UI" panose="020B0604030504040204" pitchFamily="50" charset="-128"/>
            </a:endParaRPr>
          </a:p>
          <a:p>
            <a:pPr lvl="1" eaLnBrk="1" hangingPunct="1">
              <a:lnSpc>
                <a:spcPct val="80000"/>
              </a:lnSpc>
              <a:defRPr/>
            </a:pPr>
            <a:r>
              <a:rPr lang="en-US" altLang="ja-JP" sz="2000" b="1" kern="0" dirty="0" err="1">
                <a:solidFill>
                  <a:srgbClr val="FF0000"/>
                </a:solidFill>
                <a:latin typeface="Meiryo UI" panose="020B0604030504040204" pitchFamily="50" charset="-128"/>
                <a:ea typeface="Meiryo UI" panose="020B0604030504040204" pitchFamily="50" charset="-128"/>
              </a:rPr>
              <a:t>onActivated</a:t>
            </a:r>
            <a:endParaRPr lang="en-US" altLang="ja-JP" sz="2000" b="1" kern="0" dirty="0">
              <a:solidFill>
                <a:srgbClr val="FF0000"/>
              </a:solidFill>
              <a:latin typeface="Meiryo UI" panose="020B0604030504040204" pitchFamily="50" charset="-128"/>
              <a:ea typeface="Meiryo UI" panose="020B0604030504040204" pitchFamily="50" charset="-128"/>
            </a:endParaRPr>
          </a:p>
          <a:p>
            <a:pPr lvl="1" eaLnBrk="1" hangingPunct="1">
              <a:lnSpc>
                <a:spcPct val="80000"/>
              </a:lnSpc>
              <a:defRPr/>
            </a:pPr>
            <a:r>
              <a:rPr lang="en-US" altLang="ja-JP" sz="2000" b="1" kern="0" dirty="0" err="1">
                <a:solidFill>
                  <a:srgbClr val="FF0000"/>
                </a:solidFill>
                <a:latin typeface="Meiryo UI" panose="020B0604030504040204" pitchFamily="50" charset="-128"/>
                <a:ea typeface="Meiryo UI" panose="020B0604030504040204" pitchFamily="50" charset="-128"/>
              </a:rPr>
              <a:t>onDeactivated</a:t>
            </a:r>
            <a:endParaRPr lang="en-US" altLang="ja-JP" sz="2000" b="1" kern="0" dirty="0">
              <a:solidFill>
                <a:srgbClr val="FF0000"/>
              </a:solidFill>
              <a:latin typeface="Meiryo UI" panose="020B0604030504040204" pitchFamily="50" charset="-128"/>
              <a:ea typeface="Meiryo UI" panose="020B0604030504040204" pitchFamily="50" charset="-128"/>
            </a:endParaRPr>
          </a:p>
          <a:p>
            <a:pPr lvl="1" eaLnBrk="1" hangingPunct="1">
              <a:lnSpc>
                <a:spcPct val="80000"/>
              </a:lnSpc>
              <a:defRPr/>
            </a:pPr>
            <a:r>
              <a:rPr lang="en-US" altLang="ja-JP" sz="2000" b="1" kern="0" dirty="0" err="1" smtClean="0">
                <a:solidFill>
                  <a:srgbClr val="FF0000"/>
                </a:solidFill>
                <a:latin typeface="Meiryo UI" panose="020B0604030504040204" pitchFamily="50" charset="-128"/>
                <a:ea typeface="Meiryo UI" panose="020B0604030504040204" pitchFamily="50" charset="-128"/>
              </a:rPr>
              <a:t>onExecute</a:t>
            </a:r>
            <a:endParaRPr lang="en-US" altLang="ja-JP" sz="2000" b="1" kern="0" dirty="0" smtClean="0">
              <a:solidFill>
                <a:srgbClr val="FF0000"/>
              </a:solidFill>
              <a:latin typeface="Meiryo UI" panose="020B0604030504040204" pitchFamily="50" charset="-128"/>
              <a:ea typeface="Meiryo UI" panose="020B0604030504040204" pitchFamily="50" charset="-128"/>
            </a:endParaRPr>
          </a:p>
          <a:p>
            <a:pPr lvl="1" eaLnBrk="1" hangingPunct="1">
              <a:lnSpc>
                <a:spcPct val="80000"/>
              </a:lnSpc>
              <a:defRPr/>
            </a:pPr>
            <a:endParaRPr lang="en-US" altLang="ja-JP" sz="2000" b="1" kern="0" dirty="0">
              <a:solidFill>
                <a:srgbClr val="FF0000"/>
              </a:solidFill>
              <a:latin typeface="Meiryo UI" panose="020B0604030504040204" pitchFamily="50" charset="-128"/>
              <a:ea typeface="Meiryo UI" panose="020B0604030504040204" pitchFamily="50" charset="-128"/>
            </a:endParaRPr>
          </a:p>
          <a:p>
            <a:pPr eaLnBrk="1" hangingPunct="1">
              <a:lnSpc>
                <a:spcPct val="80000"/>
              </a:lnSpc>
              <a:defRPr/>
            </a:pPr>
            <a:r>
              <a:rPr lang="en-US" altLang="ja-JP" sz="2400" kern="0" dirty="0">
                <a:solidFill>
                  <a:schemeClr val="tx1"/>
                </a:solidFill>
                <a:latin typeface="Meiryo UI" panose="020B0604030504040204" pitchFamily="50" charset="-128"/>
                <a:ea typeface="Meiryo UI" panose="020B0604030504040204" pitchFamily="50" charset="-128"/>
              </a:rPr>
              <a:t>Documentation</a:t>
            </a:r>
            <a:r>
              <a:rPr lang="ja-JP" altLang="en-US" sz="2400" kern="0" dirty="0">
                <a:solidFill>
                  <a:schemeClr val="tx1"/>
                </a:solidFill>
                <a:latin typeface="Meiryo UI" panose="020B0604030504040204" pitchFamily="50" charset="-128"/>
                <a:ea typeface="Meiryo UI" panose="020B0604030504040204" pitchFamily="50" charset="-128"/>
              </a:rPr>
              <a:t>は適当</a:t>
            </a:r>
            <a:r>
              <a:rPr lang="ja-JP" altLang="en-US" sz="2400" kern="0" dirty="0" smtClean="0">
                <a:solidFill>
                  <a:schemeClr val="tx1"/>
                </a:solidFill>
                <a:latin typeface="Meiryo UI" panose="020B0604030504040204" pitchFamily="50" charset="-128"/>
                <a:ea typeface="Meiryo UI" panose="020B0604030504040204" pitchFamily="50" charset="-128"/>
              </a:rPr>
              <a:t>に</a:t>
            </a:r>
            <a:r>
              <a:rPr lang="en-US" altLang="ja-JP" sz="2400" kern="0" dirty="0" smtClean="0">
                <a:solidFill>
                  <a:schemeClr val="tx1"/>
                </a:solidFill>
                <a:latin typeface="Meiryo UI" panose="020B0604030504040204" pitchFamily="50" charset="-128"/>
                <a:ea typeface="Meiryo UI" panose="020B0604030504040204" pitchFamily="50" charset="-128"/>
              </a:rPr>
              <a:t/>
            </a:r>
            <a:br>
              <a:rPr lang="en-US" altLang="ja-JP" sz="2400" kern="0" dirty="0" smtClean="0">
                <a:solidFill>
                  <a:schemeClr val="tx1"/>
                </a:solidFill>
                <a:latin typeface="Meiryo UI" panose="020B0604030504040204" pitchFamily="50" charset="-128"/>
                <a:ea typeface="Meiryo UI" panose="020B0604030504040204" pitchFamily="50" charset="-128"/>
              </a:rPr>
            </a:br>
            <a:r>
              <a:rPr lang="ja-JP" altLang="en-US" sz="2400" kern="0" dirty="0" smtClean="0">
                <a:solidFill>
                  <a:schemeClr val="tx1"/>
                </a:solidFill>
                <a:latin typeface="Meiryo UI" panose="020B0604030504040204" pitchFamily="50" charset="-128"/>
                <a:ea typeface="Meiryo UI" panose="020B0604030504040204" pitchFamily="50" charset="-128"/>
              </a:rPr>
              <a:t>書いて</a:t>
            </a:r>
            <a:r>
              <a:rPr lang="ja-JP" altLang="en-US" sz="2400" kern="0" dirty="0">
                <a:solidFill>
                  <a:schemeClr val="tx1"/>
                </a:solidFill>
                <a:latin typeface="Meiryo UI" panose="020B0604030504040204" pitchFamily="50" charset="-128"/>
                <a:ea typeface="Meiryo UI" panose="020B0604030504040204" pitchFamily="50" charset="-128"/>
              </a:rPr>
              <a:t>おいてください</a:t>
            </a:r>
            <a:endParaRPr lang="en-US" altLang="ja-JP" sz="2400" kern="0" dirty="0">
              <a:solidFill>
                <a:schemeClr val="tx1"/>
              </a:solidFill>
              <a:latin typeface="Meiryo UI" panose="020B0604030504040204" pitchFamily="50" charset="-128"/>
              <a:ea typeface="Meiryo UI" panose="020B0604030504040204" pitchFamily="50" charset="-128"/>
            </a:endParaRPr>
          </a:p>
          <a:p>
            <a:pPr lvl="1" eaLnBrk="1" hangingPunct="1">
              <a:lnSpc>
                <a:spcPct val="80000"/>
              </a:lnSpc>
              <a:defRPr/>
            </a:pPr>
            <a:r>
              <a:rPr lang="ja-JP" altLang="en-US" sz="1800" kern="0" dirty="0">
                <a:solidFill>
                  <a:schemeClr val="tx1"/>
                </a:solidFill>
                <a:latin typeface="Meiryo UI" panose="020B0604030504040204" pitchFamily="50" charset="-128"/>
                <a:ea typeface="Meiryo UI" panose="020B0604030504040204" pitchFamily="50" charset="-128"/>
              </a:rPr>
              <a:t>空白でも大丈夫です</a:t>
            </a:r>
            <a:endParaRPr lang="en-US" altLang="ja-JP" sz="1800" kern="0" dirty="0">
              <a:solidFill>
                <a:schemeClr val="tx1"/>
              </a:solidFill>
              <a:latin typeface="Meiryo UI" panose="020B0604030504040204" pitchFamily="50" charset="-128"/>
              <a:ea typeface="Meiryo UI" panose="020B0604030504040204" pitchFamily="50" charset="-128"/>
            </a:endParaRPr>
          </a:p>
        </p:txBody>
      </p:sp>
      <p:pic>
        <p:nvPicPr>
          <p:cNvPr id="46086" name="図 2">
            <a:extLst>
              <a:ext uri="{FF2B5EF4-FFF2-40B4-BE49-F238E27FC236}">
                <a16:creationId xmlns:a16="http://schemas.microsoft.com/office/drawing/2014/main" xmlns="" id="{C9239699-1F24-4A2B-9D9F-1F31D56C5575}"/>
              </a:ext>
            </a:extLst>
          </p:cNvPr>
          <p:cNvPicPr>
            <a:picLocks noChangeAspect="1"/>
          </p:cNvPicPr>
          <p:nvPr/>
        </p:nvPicPr>
        <p:blipFill rotWithShape="1">
          <a:blip r:embed="rId3">
            <a:extLst>
              <a:ext uri="{28A0092B-C50C-407E-A947-70E740481C1C}">
                <a14:useLocalDpi xmlns:a14="http://schemas.microsoft.com/office/drawing/2010/main" val="0"/>
              </a:ext>
            </a:extLst>
          </a:blip>
          <a:srcRect t="1322"/>
          <a:stretch/>
        </p:blipFill>
        <p:spPr bwMode="auto">
          <a:xfrm>
            <a:off x="4173538" y="2528888"/>
            <a:ext cx="4822825" cy="333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22679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xmlns=""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u="sng" dirty="0" smtClean="0">
                <a:solidFill>
                  <a:schemeClr val="accent2"/>
                </a:solidFill>
                <a:latin typeface="Meiryo UI" panose="020B0604030504040204" pitchFamily="50" charset="-128"/>
                <a:ea typeface="Meiryo UI" panose="020B0604030504040204" pitchFamily="50" charset="-128"/>
              </a:rPr>
              <a:t>【</a:t>
            </a:r>
            <a:r>
              <a:rPr lang="ja-JP" altLang="en-US" sz="3600" u="sng" dirty="0" smtClean="0">
                <a:solidFill>
                  <a:schemeClr val="accent2"/>
                </a:solidFill>
                <a:latin typeface="Meiryo UI" panose="020B0604030504040204" pitchFamily="50" charset="-128"/>
                <a:ea typeface="Meiryo UI" panose="020B0604030504040204" pitchFamily="50" charset="-128"/>
              </a:rPr>
              <a:t>実習</a:t>
            </a:r>
            <a:r>
              <a:rPr lang="en-US" altLang="ja-JP" sz="3600" u="sng" dirty="0" smtClean="0">
                <a:solidFill>
                  <a:schemeClr val="accent2"/>
                </a:solidFill>
                <a:latin typeface="Meiryo UI" panose="020B0604030504040204" pitchFamily="50" charset="-128"/>
                <a:ea typeface="Meiryo UI" panose="020B0604030504040204" pitchFamily="50" charset="-128"/>
              </a:rPr>
              <a:t>3-A】</a:t>
            </a:r>
            <a:r>
              <a:rPr lang="ja-JP" altLang="en-US" sz="3600" u="sng" dirty="0" smtClean="0">
                <a:solidFill>
                  <a:schemeClr val="accent2"/>
                </a:solidFill>
                <a:latin typeface="Meiryo UI" panose="020B0604030504040204" pitchFamily="50" charset="-128"/>
                <a:ea typeface="Meiryo UI" panose="020B0604030504040204" pitchFamily="50" charset="-128"/>
              </a:rPr>
              <a:t>　データポート</a:t>
            </a:r>
            <a:r>
              <a:rPr lang="ja-JP" altLang="en-US" sz="3600" u="sng" dirty="0">
                <a:solidFill>
                  <a:schemeClr val="accent2"/>
                </a:solidFill>
                <a:latin typeface="Meiryo UI" panose="020B0604030504040204" pitchFamily="50" charset="-128"/>
                <a:ea typeface="Meiryo UI" panose="020B0604030504040204" pitchFamily="50" charset="-128"/>
              </a:rPr>
              <a:t>の設定</a:t>
            </a:r>
            <a:endParaRPr lang="en-US" altLang="ja-JP" sz="3600" u="sng" dirty="0">
              <a:solidFill>
                <a:schemeClr val="accent2"/>
              </a:solidFill>
              <a:latin typeface="Meiryo UI" panose="020B0604030504040204" pitchFamily="50" charset="-128"/>
              <a:ea typeface="Meiryo UI" panose="020B0604030504040204" pitchFamily="50" charset="-128"/>
            </a:endParaRPr>
          </a:p>
        </p:txBody>
      </p:sp>
      <p:sp>
        <p:nvSpPr>
          <p:cNvPr id="8" name="Rectangle 2">
            <a:extLst>
              <a:ext uri="{FF2B5EF4-FFF2-40B4-BE49-F238E27FC236}">
                <a16:creationId xmlns:a16="http://schemas.microsoft.com/office/drawing/2014/main" xmlns="" id="{99FBA324-0EF3-48B5-95F4-318B25BD75B8}"/>
              </a:ext>
            </a:extLst>
          </p:cNvPr>
          <p:cNvSpPr txBox="1">
            <a:spLocks noChangeArrowheads="1"/>
          </p:cNvSpPr>
          <p:nvPr/>
        </p:nvSpPr>
        <p:spPr bwMode="auto">
          <a:xfrm>
            <a:off x="37720" y="1444177"/>
            <a:ext cx="453428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chemeClr val="tx1"/>
                </a:solidFill>
                <a:latin typeface="Meiryo UI" panose="020B0604030504040204" pitchFamily="50" charset="-128"/>
                <a:ea typeface="Meiryo UI" panose="020B0604030504040204" pitchFamily="50" charset="-128"/>
              </a:rPr>
              <a:t>以下の</a:t>
            </a:r>
            <a:r>
              <a:rPr lang="en-US" altLang="ja-JP" sz="2000" kern="0" dirty="0" err="1">
                <a:solidFill>
                  <a:schemeClr val="tx1"/>
                </a:solidFill>
                <a:latin typeface="Meiryo UI" panose="020B0604030504040204" pitchFamily="50" charset="-128"/>
                <a:ea typeface="Meiryo UI" panose="020B0604030504040204" pitchFamily="50" charset="-128"/>
              </a:rPr>
              <a:t>OutPort</a:t>
            </a:r>
            <a:r>
              <a:rPr lang="ja-JP" altLang="en-US" sz="2000" kern="0" dirty="0">
                <a:solidFill>
                  <a:schemeClr val="tx1"/>
                </a:solidFill>
                <a:latin typeface="Meiryo UI" panose="020B0604030504040204" pitchFamily="50" charset="-128"/>
                <a:ea typeface="Meiryo UI" panose="020B0604030504040204" pitchFamily="50" charset="-128"/>
              </a:rPr>
              <a:t>を設定する</a:t>
            </a:r>
            <a:endParaRPr lang="en-US" altLang="ja-JP" sz="2000" kern="0" dirty="0">
              <a:solidFill>
                <a:schemeClr val="tx1"/>
              </a:solidFill>
              <a:latin typeface="Meiryo UI" panose="020B0604030504040204" pitchFamily="50" charset="-128"/>
              <a:ea typeface="Meiryo UI" panose="020B0604030504040204" pitchFamily="50" charset="-128"/>
            </a:endParaRPr>
          </a:p>
          <a:p>
            <a:pPr lvl="1" eaLnBrk="1" hangingPunct="1">
              <a:lnSpc>
                <a:spcPct val="80000"/>
              </a:lnSpc>
              <a:defRPr/>
            </a:pPr>
            <a:r>
              <a:rPr lang="ja-JP" altLang="en-US" sz="2200" b="1" kern="0" dirty="0" smtClean="0">
                <a:solidFill>
                  <a:schemeClr val="tx1"/>
                </a:solidFill>
                <a:latin typeface="Meiryo UI" panose="020B0604030504040204" pitchFamily="50" charset="-128"/>
                <a:ea typeface="Meiryo UI" panose="020B0604030504040204" pitchFamily="50" charset="-128"/>
              </a:rPr>
              <a:t>ポート名：</a:t>
            </a:r>
            <a:r>
              <a:rPr lang="en-US" altLang="ja-JP" sz="2200" b="1" kern="0" dirty="0" smtClean="0">
                <a:solidFill>
                  <a:srgbClr val="FF0000"/>
                </a:solidFill>
                <a:latin typeface="Meiryo UI" panose="020B0604030504040204" pitchFamily="50" charset="-128"/>
                <a:ea typeface="Meiryo UI" panose="020B0604030504040204" pitchFamily="50" charset="-128"/>
              </a:rPr>
              <a:t>out</a:t>
            </a:r>
            <a:endParaRPr lang="en-US" altLang="ja-JP" sz="2200" b="1" kern="0" dirty="0">
              <a:solidFill>
                <a:srgbClr val="FF0000"/>
              </a:solidFill>
              <a:latin typeface="Meiryo UI" panose="020B0604030504040204" pitchFamily="50" charset="-128"/>
              <a:ea typeface="Meiryo UI" panose="020B0604030504040204" pitchFamily="50" charset="-128"/>
            </a:endParaRPr>
          </a:p>
          <a:p>
            <a:pPr lvl="1" eaLnBrk="1" hangingPunct="1">
              <a:lnSpc>
                <a:spcPct val="80000"/>
              </a:lnSpc>
              <a:defRPr/>
            </a:pPr>
            <a:r>
              <a:rPr lang="ja-JP" altLang="en-US" sz="2000" kern="0" dirty="0">
                <a:solidFill>
                  <a:schemeClr val="tx1"/>
                </a:solidFill>
                <a:latin typeface="Meiryo UI" panose="020B0604030504040204" pitchFamily="50" charset="-128"/>
                <a:ea typeface="Meiryo UI" panose="020B0604030504040204" pitchFamily="50" charset="-128"/>
              </a:rPr>
              <a:t>データ型：</a:t>
            </a:r>
            <a:r>
              <a:rPr lang="ja-JP" altLang="en-US" sz="2000" kern="0" dirty="0">
                <a:solidFill>
                  <a:srgbClr val="5F5F5F"/>
                </a:solidFill>
                <a:latin typeface="Meiryo UI" panose="020B0604030504040204" pitchFamily="50" charset="-128"/>
                <a:ea typeface="Meiryo UI" panose="020B0604030504040204" pitchFamily="50" charset="-128"/>
              </a:rPr>
              <a:t>　   </a:t>
            </a:r>
            <a:r>
              <a:rPr lang="en-US" altLang="ja-JP" sz="2000" b="1" kern="0" dirty="0">
                <a:solidFill>
                  <a:srgbClr val="FF0000"/>
                </a:solidFill>
                <a:latin typeface="Meiryo UI" panose="020B0604030504040204" pitchFamily="50" charset="-128"/>
                <a:ea typeface="Meiryo UI" panose="020B0604030504040204" pitchFamily="50" charset="-128"/>
              </a:rPr>
              <a:t>RTC::TimedVelocity2D</a:t>
            </a:r>
          </a:p>
          <a:p>
            <a:pPr lvl="1" eaLnBrk="1" hangingPunct="1">
              <a:lnSpc>
                <a:spcPct val="80000"/>
              </a:lnSpc>
              <a:defRPr/>
            </a:pPr>
            <a:r>
              <a:rPr lang="ja-JP" altLang="en-US" sz="2000" kern="0" dirty="0">
                <a:solidFill>
                  <a:schemeClr val="tx1"/>
                </a:solidFill>
                <a:latin typeface="Meiryo UI" panose="020B0604030504040204" pitchFamily="50" charset="-128"/>
                <a:ea typeface="Meiryo UI" panose="020B0604030504040204" pitchFamily="50" charset="-128"/>
              </a:rPr>
              <a:t>他の項目は任意</a:t>
            </a:r>
            <a:endParaRPr lang="en-US" altLang="ja-JP" sz="2000" kern="0" dirty="0">
              <a:solidFill>
                <a:schemeClr val="tx1"/>
              </a:solidFill>
              <a:latin typeface="Meiryo UI" panose="020B0604030504040204" pitchFamily="50" charset="-128"/>
              <a:ea typeface="Meiryo UI" panose="020B0604030504040204" pitchFamily="50" charset="-128"/>
            </a:endParaRPr>
          </a:p>
          <a:p>
            <a:pPr lvl="3" eaLnBrk="1" hangingPunct="1">
              <a:lnSpc>
                <a:spcPct val="80000"/>
              </a:lnSpc>
              <a:defRPr/>
            </a:pPr>
            <a:endParaRPr lang="en-US" altLang="ja-JP" sz="1200" kern="0" dirty="0">
              <a:solidFill>
                <a:srgbClr val="5F5F5F"/>
              </a:solidFill>
              <a:latin typeface="Meiryo UI" panose="020B0604030504040204" pitchFamily="50" charset="-128"/>
              <a:ea typeface="Meiryo UI" panose="020B0604030504040204" pitchFamily="50" charset="-128"/>
            </a:endParaRPr>
          </a:p>
          <a:p>
            <a:pPr eaLnBrk="1" hangingPunct="1">
              <a:lnSpc>
                <a:spcPct val="80000"/>
              </a:lnSpc>
              <a:defRPr/>
            </a:pPr>
            <a:r>
              <a:rPr lang="ja-JP" altLang="en-US" sz="2000" kern="0" dirty="0">
                <a:solidFill>
                  <a:schemeClr val="tx1"/>
                </a:solidFill>
                <a:latin typeface="Meiryo UI" panose="020B0604030504040204" pitchFamily="50" charset="-128"/>
                <a:ea typeface="Meiryo UI" panose="020B0604030504040204" pitchFamily="50" charset="-128"/>
              </a:rPr>
              <a:t>以下の</a:t>
            </a:r>
            <a:r>
              <a:rPr lang="en-US" altLang="ja-JP" sz="2000" kern="0" dirty="0" err="1">
                <a:solidFill>
                  <a:schemeClr val="tx1"/>
                </a:solidFill>
                <a:latin typeface="Meiryo UI" panose="020B0604030504040204" pitchFamily="50" charset="-128"/>
                <a:ea typeface="Meiryo UI" panose="020B0604030504040204" pitchFamily="50" charset="-128"/>
              </a:rPr>
              <a:t>InPort</a:t>
            </a:r>
            <a:r>
              <a:rPr lang="ja-JP" altLang="en-US" sz="2000" kern="0" dirty="0">
                <a:solidFill>
                  <a:schemeClr val="tx1"/>
                </a:solidFill>
                <a:latin typeface="Meiryo UI" panose="020B0604030504040204" pitchFamily="50" charset="-128"/>
                <a:ea typeface="Meiryo UI" panose="020B0604030504040204" pitchFamily="50" charset="-128"/>
              </a:rPr>
              <a:t>を設定する</a:t>
            </a:r>
            <a:endParaRPr lang="en-US" altLang="ja-JP" sz="2000" kern="0" dirty="0">
              <a:solidFill>
                <a:schemeClr val="tx1"/>
              </a:solidFill>
              <a:latin typeface="Meiryo UI" panose="020B0604030504040204" pitchFamily="50" charset="-128"/>
              <a:ea typeface="Meiryo UI" panose="020B0604030504040204" pitchFamily="50" charset="-128"/>
            </a:endParaRPr>
          </a:p>
          <a:p>
            <a:pPr lvl="1" eaLnBrk="1" hangingPunct="1">
              <a:lnSpc>
                <a:spcPct val="80000"/>
              </a:lnSpc>
              <a:defRPr/>
            </a:pPr>
            <a:r>
              <a:rPr lang="ja-JP" altLang="en-US" sz="2200" b="1" kern="0" dirty="0" smtClean="0">
                <a:solidFill>
                  <a:schemeClr val="tx1"/>
                </a:solidFill>
                <a:latin typeface="Meiryo UI" panose="020B0604030504040204" pitchFamily="50" charset="-128"/>
                <a:ea typeface="Meiryo UI" panose="020B0604030504040204" pitchFamily="50" charset="-128"/>
              </a:rPr>
              <a:t>ポート名：</a:t>
            </a:r>
            <a:r>
              <a:rPr lang="en-US" altLang="ja-JP" sz="2200" b="1" kern="0" dirty="0" smtClean="0">
                <a:solidFill>
                  <a:srgbClr val="FF0000"/>
                </a:solidFill>
                <a:latin typeface="Meiryo UI" panose="020B0604030504040204" pitchFamily="50" charset="-128"/>
                <a:ea typeface="Meiryo UI" panose="020B0604030504040204" pitchFamily="50" charset="-128"/>
              </a:rPr>
              <a:t>in</a:t>
            </a:r>
            <a:endParaRPr lang="en-US" altLang="ja-JP" sz="2200" b="1" kern="0" dirty="0">
              <a:solidFill>
                <a:srgbClr val="FF0000"/>
              </a:solidFill>
              <a:latin typeface="Meiryo UI" panose="020B0604030504040204" pitchFamily="50" charset="-128"/>
              <a:ea typeface="Meiryo UI" panose="020B0604030504040204" pitchFamily="50" charset="-128"/>
            </a:endParaRPr>
          </a:p>
          <a:p>
            <a:pPr lvl="1" eaLnBrk="1" hangingPunct="1">
              <a:lnSpc>
                <a:spcPct val="80000"/>
              </a:lnSpc>
              <a:defRPr/>
            </a:pPr>
            <a:r>
              <a:rPr lang="ja-JP" altLang="en-US" sz="2000" kern="0" dirty="0" smtClean="0">
                <a:solidFill>
                  <a:schemeClr val="tx1"/>
                </a:solidFill>
                <a:latin typeface="Meiryo UI" panose="020B0604030504040204" pitchFamily="50" charset="-128"/>
                <a:ea typeface="Meiryo UI" panose="020B0604030504040204" pitchFamily="50" charset="-128"/>
              </a:rPr>
              <a:t>データ：</a:t>
            </a:r>
            <a:r>
              <a:rPr lang="en-US" altLang="ja-JP" sz="2000" kern="0" dirty="0" smtClean="0">
                <a:solidFill>
                  <a:srgbClr val="5F5F5F"/>
                </a:solidFill>
                <a:latin typeface="Meiryo UI" panose="020B0604030504040204" pitchFamily="50" charset="-128"/>
                <a:ea typeface="Meiryo UI" panose="020B0604030504040204" pitchFamily="50" charset="-128"/>
              </a:rPr>
              <a:t/>
            </a:r>
            <a:br>
              <a:rPr lang="en-US" altLang="ja-JP" sz="2000" kern="0" dirty="0" smtClean="0">
                <a:solidFill>
                  <a:srgbClr val="5F5F5F"/>
                </a:solidFill>
                <a:latin typeface="Meiryo UI" panose="020B0604030504040204" pitchFamily="50" charset="-128"/>
                <a:ea typeface="Meiryo UI" panose="020B0604030504040204" pitchFamily="50" charset="-128"/>
              </a:rPr>
            </a:br>
            <a:r>
              <a:rPr lang="en-US" altLang="ja-JP" sz="2000" b="1" kern="0" dirty="0" smtClean="0">
                <a:solidFill>
                  <a:srgbClr val="FF0000"/>
                </a:solidFill>
                <a:latin typeface="Meiryo UI" panose="020B0604030504040204" pitchFamily="50" charset="-128"/>
                <a:ea typeface="Meiryo UI" panose="020B0604030504040204" pitchFamily="50" charset="-128"/>
              </a:rPr>
              <a:t>RTC</a:t>
            </a:r>
            <a:r>
              <a:rPr lang="en-US" altLang="ja-JP" sz="2000" b="1" kern="0" dirty="0">
                <a:solidFill>
                  <a:srgbClr val="FF0000"/>
                </a:solidFill>
                <a:latin typeface="Meiryo UI" panose="020B0604030504040204" pitchFamily="50" charset="-128"/>
                <a:ea typeface="Meiryo UI" panose="020B0604030504040204" pitchFamily="50" charset="-128"/>
              </a:rPr>
              <a:t>::</a:t>
            </a:r>
            <a:r>
              <a:rPr lang="en-US" altLang="ja-JP" sz="2000" b="1" kern="0" dirty="0" err="1" smtClean="0">
                <a:solidFill>
                  <a:srgbClr val="FF0000"/>
                </a:solidFill>
                <a:latin typeface="Meiryo UI" panose="020B0604030504040204" pitchFamily="50" charset="-128"/>
                <a:ea typeface="Meiryo UI" panose="020B0604030504040204" pitchFamily="50" charset="-128"/>
              </a:rPr>
              <a:t>TimedString</a:t>
            </a:r>
            <a:endParaRPr lang="en-US" altLang="ja-JP" sz="2000" b="1" kern="0" dirty="0">
              <a:solidFill>
                <a:srgbClr val="FF0000"/>
              </a:solidFill>
              <a:latin typeface="Meiryo UI" panose="020B0604030504040204" pitchFamily="50" charset="-128"/>
              <a:ea typeface="Meiryo UI" panose="020B0604030504040204" pitchFamily="50" charset="-128"/>
            </a:endParaRPr>
          </a:p>
          <a:p>
            <a:pPr lvl="1" eaLnBrk="1" hangingPunct="1">
              <a:lnSpc>
                <a:spcPct val="80000"/>
              </a:lnSpc>
              <a:defRPr/>
            </a:pPr>
            <a:r>
              <a:rPr lang="ja-JP" altLang="en-US" sz="2000" kern="0" dirty="0">
                <a:solidFill>
                  <a:schemeClr val="tx1"/>
                </a:solidFill>
                <a:latin typeface="Meiryo UI" panose="020B0604030504040204" pitchFamily="50" charset="-128"/>
                <a:ea typeface="Meiryo UI" panose="020B0604030504040204" pitchFamily="50" charset="-128"/>
              </a:rPr>
              <a:t>他の項目は任意</a:t>
            </a:r>
            <a:endParaRPr lang="en-US" altLang="ja-JP" sz="2000" kern="0" dirty="0">
              <a:solidFill>
                <a:schemeClr val="tx1"/>
              </a:solidFill>
              <a:latin typeface="Meiryo UI" panose="020B0604030504040204" pitchFamily="50" charset="-128"/>
              <a:ea typeface="Meiryo UI" panose="020B0604030504040204" pitchFamily="50" charset="-128"/>
            </a:endParaRPr>
          </a:p>
          <a:p>
            <a:pPr lvl="3" eaLnBrk="1" hangingPunct="1">
              <a:lnSpc>
                <a:spcPct val="80000"/>
              </a:lnSpc>
              <a:defRPr/>
            </a:pPr>
            <a:endParaRPr lang="en-US" altLang="ja-JP" sz="1200" kern="0" dirty="0">
              <a:solidFill>
                <a:srgbClr val="5F5F5F"/>
              </a:solidFill>
              <a:latin typeface="Meiryo UI" panose="020B0604030504040204" pitchFamily="50" charset="-128"/>
              <a:ea typeface="Meiryo UI" panose="020B0604030504040204" pitchFamily="50" charset="-128"/>
            </a:endParaRPr>
          </a:p>
          <a:p>
            <a:pPr lvl="2" eaLnBrk="1" hangingPunct="1">
              <a:lnSpc>
                <a:spcPct val="80000"/>
              </a:lnSpc>
              <a:defRPr/>
            </a:pPr>
            <a:endParaRPr lang="en-US" altLang="ja-JP" sz="1600" kern="0" dirty="0">
              <a:solidFill>
                <a:srgbClr val="5F5F5F"/>
              </a:solidFill>
              <a:latin typeface="Meiryo UI" panose="020B0604030504040204" pitchFamily="50" charset="-128"/>
              <a:ea typeface="Meiryo UI" panose="020B0604030504040204" pitchFamily="50" charset="-128"/>
            </a:endParaRPr>
          </a:p>
          <a:p>
            <a:pPr lvl="2" eaLnBrk="1" hangingPunct="1">
              <a:lnSpc>
                <a:spcPct val="80000"/>
              </a:lnSpc>
              <a:defRPr/>
            </a:pPr>
            <a:endParaRPr lang="en-US" altLang="ja-JP" sz="1100" kern="0" dirty="0">
              <a:solidFill>
                <a:srgbClr val="5F5F5F"/>
              </a:solidFill>
              <a:latin typeface="Meiryo UI" panose="020B0604030504040204" pitchFamily="50" charset="-128"/>
              <a:ea typeface="Meiryo UI" panose="020B0604030504040204" pitchFamily="50" charset="-128"/>
            </a:endParaRPr>
          </a:p>
        </p:txBody>
      </p:sp>
      <p:pic>
        <p:nvPicPr>
          <p:cNvPr id="3" name="図 2"/>
          <p:cNvPicPr>
            <a:picLocks noChangeAspect="1"/>
          </p:cNvPicPr>
          <p:nvPr/>
        </p:nvPicPr>
        <p:blipFill>
          <a:blip r:embed="rId3"/>
          <a:stretch>
            <a:fillRect/>
          </a:stretch>
        </p:blipFill>
        <p:spPr>
          <a:xfrm>
            <a:off x="4312084" y="1359092"/>
            <a:ext cx="4684279" cy="4031226"/>
          </a:xfrm>
          <a:prstGeom prst="rect">
            <a:avLst/>
          </a:prstGeom>
        </p:spPr>
      </p:pic>
    </p:spTree>
    <p:extLst>
      <p:ext uri="{BB962C8B-B14F-4D97-AF65-F5344CB8AC3E}">
        <p14:creationId xmlns:p14="http://schemas.microsoft.com/office/powerpoint/2010/main" val="16060252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xmlns="" id="{F8B50CC3-2A84-4F5D-8157-A570DC8CAB2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u="sng" dirty="0" smtClean="0">
                <a:solidFill>
                  <a:schemeClr val="accent2"/>
                </a:solidFill>
                <a:latin typeface="Meiryo UI" panose="020B0604030504040204" pitchFamily="50" charset="-128"/>
                <a:ea typeface="Meiryo UI" panose="020B0604030504040204" pitchFamily="50" charset="-128"/>
              </a:rPr>
              <a:t>【</a:t>
            </a:r>
            <a:r>
              <a:rPr lang="ja-JP" altLang="en-US" sz="3600" u="sng" dirty="0" smtClean="0">
                <a:solidFill>
                  <a:schemeClr val="accent2"/>
                </a:solidFill>
                <a:latin typeface="Meiryo UI" panose="020B0604030504040204" pitchFamily="50" charset="-128"/>
                <a:ea typeface="Meiryo UI" panose="020B0604030504040204" pitchFamily="50" charset="-128"/>
              </a:rPr>
              <a:t>実習</a:t>
            </a:r>
            <a:r>
              <a:rPr lang="en-US" altLang="ja-JP" sz="3600" u="sng" dirty="0" smtClean="0">
                <a:solidFill>
                  <a:schemeClr val="accent2"/>
                </a:solidFill>
                <a:latin typeface="Meiryo UI" panose="020B0604030504040204" pitchFamily="50" charset="-128"/>
                <a:ea typeface="Meiryo UI" panose="020B0604030504040204" pitchFamily="50" charset="-128"/>
              </a:rPr>
              <a:t>3-A】</a:t>
            </a:r>
            <a:r>
              <a:rPr lang="ja-JP" altLang="en-US" sz="3600" u="sng" dirty="0" smtClean="0">
                <a:solidFill>
                  <a:schemeClr val="accent2"/>
                </a:solidFill>
                <a:latin typeface="Meiryo UI" panose="020B0604030504040204" pitchFamily="50" charset="-128"/>
                <a:ea typeface="Meiryo UI" panose="020B0604030504040204" pitchFamily="50" charset="-128"/>
              </a:rPr>
              <a:t>　言語</a:t>
            </a:r>
            <a:r>
              <a:rPr lang="ja-JP" altLang="en-US" sz="3600" u="sng" dirty="0">
                <a:solidFill>
                  <a:schemeClr val="accent2"/>
                </a:solidFill>
                <a:latin typeface="Meiryo UI" panose="020B0604030504040204" pitchFamily="50" charset="-128"/>
                <a:ea typeface="Meiryo UI" panose="020B0604030504040204" pitchFamily="50" charset="-128"/>
              </a:rPr>
              <a:t>の設定</a:t>
            </a:r>
            <a:endParaRPr lang="en-US" altLang="ja-JP" sz="3600" u="sng" dirty="0">
              <a:solidFill>
                <a:schemeClr val="accent2"/>
              </a:solidFill>
              <a:latin typeface="Meiryo UI" panose="020B0604030504040204" pitchFamily="50" charset="-128"/>
              <a:ea typeface="Meiryo UI" panose="020B0604030504040204" pitchFamily="50" charset="-128"/>
            </a:endParaRPr>
          </a:p>
        </p:txBody>
      </p:sp>
      <p:sp>
        <p:nvSpPr>
          <p:cNvPr id="5" name="Rectangle 2">
            <a:extLst>
              <a:ext uri="{FF2B5EF4-FFF2-40B4-BE49-F238E27FC236}">
                <a16:creationId xmlns:a16="http://schemas.microsoft.com/office/drawing/2014/main" xmlns="" id="{08E380AF-F710-4380-8B18-BA75E0218728}"/>
              </a:ext>
            </a:extLst>
          </p:cNvPr>
          <p:cNvSpPr txBox="1">
            <a:spLocks noChangeArrowheads="1"/>
          </p:cNvSpPr>
          <p:nvPr/>
        </p:nvSpPr>
        <p:spPr bwMode="auto">
          <a:xfrm>
            <a:off x="334963" y="1673805"/>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chemeClr val="tx1"/>
                </a:solidFill>
                <a:latin typeface="Meiryo UI" panose="020B0604030504040204" pitchFamily="50" charset="-128"/>
                <a:ea typeface="Meiryo UI" panose="020B0604030504040204" pitchFamily="50" charset="-128"/>
              </a:rPr>
              <a:t>実装する言語，動作環境に関する情報を</a:t>
            </a:r>
            <a:r>
              <a:rPr lang="ja-JP" altLang="en-US" sz="2400" kern="0" dirty="0" smtClean="0">
                <a:solidFill>
                  <a:schemeClr val="tx1"/>
                </a:solidFill>
                <a:latin typeface="Meiryo UI" panose="020B0604030504040204" pitchFamily="50" charset="-128"/>
                <a:ea typeface="Meiryo UI" panose="020B0604030504040204" pitchFamily="50" charset="-128"/>
              </a:rPr>
              <a:t>設定</a:t>
            </a:r>
            <a:endParaRPr lang="en-US" altLang="ja-JP" sz="2400" kern="0" dirty="0" smtClean="0">
              <a:solidFill>
                <a:schemeClr val="tx1"/>
              </a:solidFill>
              <a:latin typeface="Meiryo UI" panose="020B0604030504040204" pitchFamily="50" charset="-128"/>
              <a:ea typeface="Meiryo UI" panose="020B0604030504040204" pitchFamily="50" charset="-128"/>
            </a:endParaRPr>
          </a:p>
          <a:p>
            <a:pPr eaLnBrk="1" hangingPunct="1">
              <a:lnSpc>
                <a:spcPct val="80000"/>
              </a:lnSpc>
              <a:defRPr/>
            </a:pPr>
            <a:r>
              <a:rPr lang="en-US" altLang="ja-JP" sz="2400" kern="0" dirty="0" smtClean="0">
                <a:solidFill>
                  <a:srgbClr val="FF0000"/>
                </a:solidFill>
                <a:latin typeface="Meiryo UI" panose="020B0604030504040204" pitchFamily="50" charset="-128"/>
                <a:ea typeface="Meiryo UI" panose="020B0604030504040204" pitchFamily="50" charset="-128"/>
              </a:rPr>
              <a:t>Python </a:t>
            </a:r>
            <a:r>
              <a:rPr lang="ja-JP" altLang="en-US" sz="2400" kern="0" dirty="0" smtClean="0">
                <a:solidFill>
                  <a:srgbClr val="FF0000"/>
                </a:solidFill>
                <a:latin typeface="Meiryo UI" panose="020B0604030504040204" pitchFamily="50" charset="-128"/>
                <a:ea typeface="Meiryo UI" panose="020B0604030504040204" pitchFamily="50" charset="-128"/>
              </a:rPr>
              <a:t>を選択</a:t>
            </a:r>
            <a:endParaRPr lang="en-US" altLang="ja-JP" sz="2400" kern="0" dirty="0">
              <a:solidFill>
                <a:srgbClr val="FF0000"/>
              </a:solidFill>
              <a:latin typeface="Meiryo UI" panose="020B0604030504040204" pitchFamily="50" charset="-128"/>
              <a:ea typeface="Meiryo UI" panose="020B0604030504040204" pitchFamily="50" charset="-128"/>
            </a:endParaRPr>
          </a:p>
          <a:p>
            <a:pPr eaLnBrk="1" hangingPunct="1">
              <a:lnSpc>
                <a:spcPct val="80000"/>
              </a:lnSpc>
              <a:defRPr/>
            </a:pPr>
            <a:endParaRPr lang="en-US" altLang="ja-JP" sz="1100" kern="0" dirty="0">
              <a:solidFill>
                <a:schemeClr val="tx1"/>
              </a:solidFill>
              <a:latin typeface="Meiryo UI" panose="020B0604030504040204" pitchFamily="50" charset="-128"/>
              <a:ea typeface="Meiryo UI" panose="020B0604030504040204" pitchFamily="50" charset="-128"/>
            </a:endParaRPr>
          </a:p>
        </p:txBody>
      </p:sp>
      <p:pic>
        <p:nvPicPr>
          <p:cNvPr id="6" name="図 5"/>
          <p:cNvPicPr>
            <a:picLocks noChangeAspect="1"/>
          </p:cNvPicPr>
          <p:nvPr/>
        </p:nvPicPr>
        <p:blipFill>
          <a:blip r:embed="rId3"/>
          <a:stretch>
            <a:fillRect/>
          </a:stretch>
        </p:blipFill>
        <p:spPr>
          <a:xfrm>
            <a:off x="4148434" y="2303875"/>
            <a:ext cx="4815535" cy="4144184"/>
          </a:xfrm>
          <a:prstGeom prst="rect">
            <a:avLst/>
          </a:prstGeom>
        </p:spPr>
      </p:pic>
    </p:spTree>
    <p:extLst>
      <p:ext uri="{BB962C8B-B14F-4D97-AF65-F5344CB8AC3E}">
        <p14:creationId xmlns:p14="http://schemas.microsoft.com/office/powerpoint/2010/main" val="25767938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xmlns="" id="{34967D11-0E70-4303-BB1E-6D226281FE2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u="sng" dirty="0" smtClean="0">
                <a:solidFill>
                  <a:schemeClr val="accent2"/>
                </a:solidFill>
                <a:latin typeface="Meiryo UI" panose="020B0604030504040204" pitchFamily="50" charset="-128"/>
                <a:ea typeface="Meiryo UI" panose="020B0604030504040204" pitchFamily="50" charset="-128"/>
              </a:rPr>
              <a:t>【</a:t>
            </a:r>
            <a:r>
              <a:rPr lang="ja-JP" altLang="en-US" sz="3600" u="sng" dirty="0" smtClean="0">
                <a:solidFill>
                  <a:schemeClr val="accent2"/>
                </a:solidFill>
                <a:latin typeface="Meiryo UI" panose="020B0604030504040204" pitchFamily="50" charset="-128"/>
                <a:ea typeface="Meiryo UI" panose="020B0604030504040204" pitchFamily="50" charset="-128"/>
              </a:rPr>
              <a:t>実習</a:t>
            </a:r>
            <a:r>
              <a:rPr lang="en-US" altLang="ja-JP" sz="3600" u="sng" dirty="0" smtClean="0">
                <a:solidFill>
                  <a:schemeClr val="accent2"/>
                </a:solidFill>
                <a:latin typeface="Meiryo UI" panose="020B0604030504040204" pitchFamily="50" charset="-128"/>
                <a:ea typeface="Meiryo UI" panose="020B0604030504040204" pitchFamily="50" charset="-128"/>
              </a:rPr>
              <a:t>3-A】</a:t>
            </a:r>
            <a:r>
              <a:rPr lang="ja-JP" altLang="en-US" sz="3600" u="sng" dirty="0" smtClean="0">
                <a:solidFill>
                  <a:schemeClr val="accent2"/>
                </a:solidFill>
                <a:latin typeface="Meiryo UI" panose="020B0604030504040204" pitchFamily="50" charset="-128"/>
                <a:ea typeface="Meiryo UI" panose="020B0604030504040204" pitchFamily="50" charset="-128"/>
              </a:rPr>
              <a:t>　</a:t>
            </a:r>
            <a:r>
              <a:rPr lang="ja-JP" altLang="en-US" sz="3600" u="sng" dirty="0" smtClean="0">
                <a:solidFill>
                  <a:schemeClr val="accent2"/>
                </a:solidFill>
                <a:latin typeface="Meiryo UI" panose="020B0604030504040204" pitchFamily="50" charset="-128"/>
                <a:ea typeface="Meiryo UI" panose="020B0604030504040204" pitchFamily="50" charset="-128"/>
              </a:rPr>
              <a:t>スケルトンコード</a:t>
            </a:r>
            <a:r>
              <a:rPr lang="ja-JP" altLang="en-US" sz="3600" u="sng" dirty="0">
                <a:solidFill>
                  <a:schemeClr val="accent2"/>
                </a:solidFill>
                <a:latin typeface="Meiryo UI" panose="020B0604030504040204" pitchFamily="50" charset="-128"/>
                <a:ea typeface="Meiryo UI" panose="020B0604030504040204" pitchFamily="50" charset="-128"/>
              </a:rPr>
              <a:t>の生成</a:t>
            </a:r>
            <a:endParaRPr lang="en-US" altLang="ja-JP" sz="3600" u="sng" dirty="0">
              <a:solidFill>
                <a:schemeClr val="accent2"/>
              </a:solidFill>
              <a:latin typeface="Meiryo UI" panose="020B0604030504040204" pitchFamily="50" charset="-128"/>
              <a:ea typeface="Meiryo UI" panose="020B0604030504040204" pitchFamily="50" charset="-128"/>
            </a:endParaRPr>
          </a:p>
        </p:txBody>
      </p:sp>
      <p:sp>
        <p:nvSpPr>
          <p:cNvPr id="8" name="Rectangle 2">
            <a:extLst>
              <a:ext uri="{FF2B5EF4-FFF2-40B4-BE49-F238E27FC236}">
                <a16:creationId xmlns:a16="http://schemas.microsoft.com/office/drawing/2014/main" xmlns="" id="{6A3CD6A0-4832-43B2-A0D8-281529217659}"/>
              </a:ext>
            </a:extLst>
          </p:cNvPr>
          <p:cNvSpPr txBox="1">
            <a:spLocks noChangeArrowheads="1"/>
          </p:cNvSpPr>
          <p:nvPr/>
        </p:nvSpPr>
        <p:spPr bwMode="auto">
          <a:xfrm>
            <a:off x="179388" y="1403350"/>
            <a:ext cx="4842662"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chemeClr val="tx1"/>
                </a:solidFill>
                <a:latin typeface="Meiryo UI" panose="020B0604030504040204" pitchFamily="50" charset="-128"/>
                <a:ea typeface="Meiryo UI" panose="020B0604030504040204" pitchFamily="50" charset="-128"/>
              </a:rPr>
              <a:t>基本タブからコード生成ボタンを押すことでスケルトンコードが生成される</a:t>
            </a:r>
            <a:endParaRPr lang="en-US" altLang="ja-JP" sz="2400" kern="0" dirty="0">
              <a:solidFill>
                <a:schemeClr val="tx1"/>
              </a:solidFill>
              <a:latin typeface="Meiryo UI" panose="020B0604030504040204" pitchFamily="50" charset="-128"/>
              <a:ea typeface="Meiryo UI" panose="020B0604030504040204" pitchFamily="50" charset="-128"/>
            </a:endParaRPr>
          </a:p>
          <a:p>
            <a:pPr lvl="1" eaLnBrk="1" hangingPunct="1">
              <a:lnSpc>
                <a:spcPct val="80000"/>
              </a:lnSpc>
              <a:defRPr/>
            </a:pPr>
            <a:r>
              <a:rPr lang="en-US" altLang="ja-JP" sz="2000" kern="0" dirty="0" smtClean="0">
                <a:solidFill>
                  <a:schemeClr val="tx1"/>
                </a:solidFill>
                <a:latin typeface="Meiryo UI" panose="020B0604030504040204" pitchFamily="50" charset="-128"/>
                <a:ea typeface="Meiryo UI" panose="020B0604030504040204" pitchFamily="50" charset="-128"/>
              </a:rPr>
              <a:t>Workspace\</a:t>
            </a:r>
            <a:r>
              <a:rPr lang="en-US" altLang="ja-JP" sz="2000" kern="0" dirty="0" err="1" smtClean="0">
                <a:solidFill>
                  <a:schemeClr val="tx1"/>
                </a:solidFill>
                <a:latin typeface="Meiryo UI" panose="020B0604030504040204" pitchFamily="50" charset="-128"/>
                <a:ea typeface="Meiryo UI" panose="020B0604030504040204" pitchFamily="50" charset="-128"/>
              </a:rPr>
              <a:t>NameToVelocity</a:t>
            </a:r>
            <a:r>
              <a:rPr lang="ja-JP" altLang="en-US" sz="2000" kern="0" dirty="0" smtClean="0">
                <a:solidFill>
                  <a:schemeClr val="tx1"/>
                </a:solidFill>
                <a:latin typeface="Meiryo UI" panose="020B0604030504040204" pitchFamily="50" charset="-128"/>
                <a:ea typeface="Meiryo UI" panose="020B0604030504040204" pitchFamily="50" charset="-128"/>
              </a:rPr>
              <a:t>以下</a:t>
            </a:r>
            <a:r>
              <a:rPr lang="ja-JP" altLang="en-US" sz="2000" kern="0" dirty="0">
                <a:solidFill>
                  <a:schemeClr val="tx1"/>
                </a:solidFill>
                <a:latin typeface="Meiryo UI" panose="020B0604030504040204" pitchFamily="50" charset="-128"/>
                <a:ea typeface="Meiryo UI" panose="020B0604030504040204" pitchFamily="50" charset="-128"/>
              </a:rPr>
              <a:t>に生成</a:t>
            </a:r>
            <a:endParaRPr lang="en-US" altLang="ja-JP" sz="2000" kern="0" dirty="0">
              <a:solidFill>
                <a:schemeClr val="tx1"/>
              </a:solidFill>
              <a:latin typeface="Meiryo UI" panose="020B0604030504040204" pitchFamily="50" charset="-128"/>
              <a:ea typeface="Meiryo UI" panose="020B0604030504040204" pitchFamily="50" charset="-128"/>
            </a:endParaRPr>
          </a:p>
          <a:p>
            <a:pPr lvl="2" eaLnBrk="1" hangingPunct="1">
              <a:lnSpc>
                <a:spcPct val="80000"/>
              </a:lnSpc>
              <a:defRPr/>
            </a:pPr>
            <a:r>
              <a:rPr lang="en-US" altLang="ja-JP" sz="1600" kern="0" dirty="0">
                <a:solidFill>
                  <a:schemeClr val="tx1"/>
                </a:solidFill>
                <a:latin typeface="Meiryo UI" panose="020B0604030504040204" pitchFamily="50" charset="-128"/>
                <a:ea typeface="Meiryo UI" panose="020B0604030504040204" pitchFamily="50" charset="-128"/>
              </a:rPr>
              <a:t>Python</a:t>
            </a:r>
            <a:r>
              <a:rPr lang="ja-JP" altLang="en-US" sz="1600" kern="0" dirty="0">
                <a:solidFill>
                  <a:schemeClr val="tx1"/>
                </a:solidFill>
                <a:latin typeface="Meiryo UI" panose="020B0604030504040204" pitchFamily="50" charset="-128"/>
                <a:ea typeface="Meiryo UI" panose="020B0604030504040204" pitchFamily="50" charset="-128"/>
              </a:rPr>
              <a:t>ソースファイル</a:t>
            </a:r>
            <a:r>
              <a:rPr lang="en-US" altLang="ja-JP" sz="1600" kern="0" dirty="0">
                <a:solidFill>
                  <a:schemeClr val="tx1"/>
                </a:solidFill>
                <a:latin typeface="Meiryo UI" panose="020B0604030504040204" pitchFamily="50" charset="-128"/>
                <a:ea typeface="Meiryo UI" panose="020B0604030504040204" pitchFamily="50" charset="-128"/>
              </a:rPr>
              <a:t>(.</a:t>
            </a:r>
            <a:r>
              <a:rPr lang="en-US" altLang="ja-JP" sz="1600" kern="0" dirty="0" err="1">
                <a:solidFill>
                  <a:schemeClr val="tx1"/>
                </a:solidFill>
                <a:latin typeface="Meiryo UI" panose="020B0604030504040204" pitchFamily="50" charset="-128"/>
                <a:ea typeface="Meiryo UI" panose="020B0604030504040204" pitchFamily="50" charset="-128"/>
              </a:rPr>
              <a:t>py</a:t>
            </a:r>
            <a:r>
              <a:rPr lang="en-US" altLang="ja-JP" sz="1600" kern="0" dirty="0">
                <a:solidFill>
                  <a:schemeClr val="tx1"/>
                </a:solidFill>
                <a:latin typeface="Meiryo UI" panose="020B0604030504040204" pitchFamily="50" charset="-128"/>
                <a:ea typeface="Meiryo UI" panose="020B0604030504040204" pitchFamily="50" charset="-128"/>
              </a:rPr>
              <a:t>)</a:t>
            </a:r>
          </a:p>
          <a:p>
            <a:pPr lvl="3" eaLnBrk="1" hangingPunct="1">
              <a:lnSpc>
                <a:spcPct val="80000"/>
              </a:lnSpc>
              <a:defRPr/>
            </a:pPr>
            <a:r>
              <a:rPr lang="ja-JP" altLang="en-US" sz="1200" kern="0" dirty="0">
                <a:solidFill>
                  <a:schemeClr val="tx1"/>
                </a:solidFill>
                <a:latin typeface="Meiryo UI" panose="020B0604030504040204" pitchFamily="50" charset="-128"/>
                <a:ea typeface="Meiryo UI" panose="020B0604030504040204" pitchFamily="50" charset="-128"/>
              </a:rPr>
              <a:t>このソースコードにロボットを操作する処理を記述する</a:t>
            </a:r>
            <a:endParaRPr lang="en-US" altLang="ja-JP" sz="1200" kern="0" dirty="0">
              <a:solidFill>
                <a:schemeClr val="tx1"/>
              </a:solidFill>
              <a:latin typeface="Meiryo UI" panose="020B0604030504040204" pitchFamily="50" charset="-128"/>
              <a:ea typeface="Meiryo UI" panose="020B0604030504040204" pitchFamily="50" charset="-128"/>
            </a:endParaRPr>
          </a:p>
          <a:p>
            <a:pPr lvl="2" eaLnBrk="1" hangingPunct="1">
              <a:lnSpc>
                <a:spcPct val="80000"/>
              </a:lnSpc>
              <a:defRPr/>
            </a:pPr>
            <a:r>
              <a:rPr lang="en-US" altLang="ja-JP" sz="1600" kern="0" dirty="0" err="1">
                <a:solidFill>
                  <a:schemeClr val="tx1"/>
                </a:solidFill>
                <a:latin typeface="Meiryo UI" panose="020B0604030504040204" pitchFamily="50" charset="-128"/>
                <a:ea typeface="Meiryo UI" panose="020B0604030504040204" pitchFamily="50" charset="-128"/>
              </a:rPr>
              <a:t>rtc.conf</a:t>
            </a:r>
            <a:r>
              <a:rPr lang="ja-JP" altLang="en-US" sz="1600" kern="0" dirty="0" err="1" smtClean="0">
                <a:solidFill>
                  <a:schemeClr val="tx1"/>
                </a:solidFill>
                <a:latin typeface="Meiryo UI" panose="020B0604030504040204" pitchFamily="50" charset="-128"/>
                <a:ea typeface="Meiryo UI" panose="020B0604030504040204" pitchFamily="50" charset="-128"/>
              </a:rPr>
              <a:t>、</a:t>
            </a:r>
            <a:r>
              <a:rPr lang="en-US" altLang="ja-JP" sz="1600" kern="0" dirty="0" err="1">
                <a:solidFill>
                  <a:schemeClr val="tx1"/>
                </a:solidFill>
                <a:latin typeface="Meiryo UI" panose="020B0604030504040204" pitchFamily="50" charset="-128"/>
                <a:ea typeface="Meiryo UI" panose="020B0604030504040204" pitchFamily="50" charset="-128"/>
              </a:rPr>
              <a:t>NameToVelocity</a:t>
            </a:r>
            <a:r>
              <a:rPr lang="en-US" altLang="ja-JP" sz="1600" kern="0" dirty="0" err="1" smtClean="0">
                <a:solidFill>
                  <a:schemeClr val="tx1"/>
                </a:solidFill>
                <a:latin typeface="Meiryo UI" panose="020B0604030504040204" pitchFamily="50" charset="-128"/>
                <a:ea typeface="Meiryo UI" panose="020B0604030504040204" pitchFamily="50" charset="-128"/>
              </a:rPr>
              <a:t>.conf</a:t>
            </a:r>
            <a:endParaRPr lang="en-US" altLang="ja-JP" sz="1600" kern="0" dirty="0">
              <a:solidFill>
                <a:schemeClr val="tx1"/>
              </a:solidFill>
              <a:latin typeface="Meiryo UI" panose="020B0604030504040204" pitchFamily="50" charset="-128"/>
              <a:ea typeface="Meiryo UI" panose="020B0604030504040204" pitchFamily="50" charset="-128"/>
            </a:endParaRPr>
          </a:p>
          <a:p>
            <a:pPr lvl="2" eaLnBrk="1" hangingPunct="1">
              <a:lnSpc>
                <a:spcPct val="80000"/>
              </a:lnSpc>
              <a:defRPr/>
            </a:pPr>
            <a:r>
              <a:rPr lang="ja-JP" altLang="en-US" sz="1600" kern="0" dirty="0">
                <a:solidFill>
                  <a:schemeClr val="tx1"/>
                </a:solidFill>
                <a:latin typeface="Meiryo UI" panose="020B0604030504040204" pitchFamily="50" charset="-128"/>
                <a:ea typeface="Meiryo UI" panose="020B0604030504040204" pitchFamily="50" charset="-128"/>
              </a:rPr>
              <a:t>以下略</a:t>
            </a:r>
            <a:endParaRPr lang="en-US" altLang="ja-JP" sz="1600" kern="0" dirty="0">
              <a:solidFill>
                <a:schemeClr val="tx1"/>
              </a:solidFill>
              <a:latin typeface="Meiryo UI" panose="020B0604030504040204" pitchFamily="50" charset="-128"/>
              <a:ea typeface="Meiryo UI" panose="020B0604030504040204" pitchFamily="50" charset="-128"/>
            </a:endParaRPr>
          </a:p>
          <a:p>
            <a:pPr lvl="1" eaLnBrk="1" hangingPunct="1">
              <a:lnSpc>
                <a:spcPct val="80000"/>
              </a:lnSpc>
              <a:defRPr/>
            </a:pPr>
            <a:r>
              <a:rPr lang="ja-JP" altLang="en-US" sz="2000" kern="0" dirty="0">
                <a:solidFill>
                  <a:schemeClr val="tx1"/>
                </a:solidFill>
                <a:latin typeface="Meiryo UI" panose="020B0604030504040204" pitchFamily="50" charset="-128"/>
                <a:ea typeface="Meiryo UI" panose="020B0604030504040204" pitchFamily="50" charset="-128"/>
              </a:rPr>
              <a:t>ファイルが生成できているかを確認して</a:t>
            </a:r>
            <a:r>
              <a:rPr lang="ja-JP" altLang="en-US" sz="2000" kern="0" dirty="0" smtClean="0">
                <a:solidFill>
                  <a:schemeClr val="tx1"/>
                </a:solidFill>
                <a:latin typeface="Meiryo UI" panose="020B0604030504040204" pitchFamily="50" charset="-128"/>
                <a:ea typeface="Meiryo UI" panose="020B0604030504040204" pitchFamily="50" charset="-128"/>
              </a:rPr>
              <a:t>ください</a:t>
            </a:r>
            <a:endParaRPr lang="en-US" altLang="ja-JP" sz="2000" kern="0" dirty="0">
              <a:solidFill>
                <a:schemeClr val="tx1"/>
              </a:solidFill>
              <a:latin typeface="Meiryo UI" panose="020B0604030504040204" pitchFamily="50" charset="-128"/>
              <a:ea typeface="Meiryo UI" panose="020B0604030504040204" pitchFamily="50" charset="-128"/>
            </a:endParaRPr>
          </a:p>
        </p:txBody>
      </p:sp>
      <p:pic>
        <p:nvPicPr>
          <p:cNvPr id="72708" name="図 5">
            <a:extLst>
              <a:ext uri="{FF2B5EF4-FFF2-40B4-BE49-F238E27FC236}">
                <a16:creationId xmlns:a16="http://schemas.microsoft.com/office/drawing/2014/main" xmlns="" id="{2B240AD2-2592-4651-94A3-90BF70D4356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75400" y="2168860"/>
            <a:ext cx="4282420" cy="4304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49866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p>
            <a:pPr>
              <a:defRPr/>
            </a:pPr>
            <a:fld id="{9A928F85-AEAE-49F3-9DB0-0C772DC2D835}" type="slidenum">
              <a:rPr lang="en-US" altLang="ja-JP" smtClean="0"/>
              <a:pPr>
                <a:defRPr/>
              </a:pPr>
              <a:t>25</a:t>
            </a:fld>
            <a:endParaRPr lang="en-US" altLang="ja-JP"/>
          </a:p>
        </p:txBody>
      </p:sp>
      <p:sp>
        <p:nvSpPr>
          <p:cNvPr id="4" name="正方形/長方形 3"/>
          <p:cNvSpPr/>
          <p:nvPr/>
        </p:nvSpPr>
        <p:spPr>
          <a:xfrm>
            <a:off x="319027" y="2541852"/>
            <a:ext cx="8505945" cy="2062103"/>
          </a:xfrm>
          <a:prstGeom prst="rect">
            <a:avLst/>
          </a:prstGeom>
          <a:solidFill>
            <a:schemeClr val="bg1">
              <a:lumMod val="95000"/>
            </a:schemeClr>
          </a:solidFill>
        </p:spPr>
        <p:txBody>
          <a:bodyPr wrap="square">
            <a:spAutoFit/>
          </a:bodyPr>
          <a:lstStyle/>
          <a:p>
            <a:r>
              <a:rPr lang="en-US" altLang="ja-JP" sz="1600" dirty="0">
                <a:solidFill>
                  <a:schemeClr val="accent2"/>
                </a:solidFill>
              </a:rPr>
              <a:t> </a:t>
            </a:r>
            <a:r>
              <a:rPr lang="en-US" altLang="ja-JP" sz="1600" dirty="0" err="1">
                <a:solidFill>
                  <a:schemeClr val="accent2"/>
                </a:solidFill>
              </a:rPr>
              <a:t>def</a:t>
            </a:r>
            <a:r>
              <a:rPr lang="en-US" altLang="ja-JP" sz="1600" dirty="0">
                <a:solidFill>
                  <a:schemeClr val="accent2"/>
                </a:solidFill>
              </a:rPr>
              <a:t> </a:t>
            </a:r>
            <a:r>
              <a:rPr lang="en-US" altLang="ja-JP" sz="1600" dirty="0">
                <a:solidFill>
                  <a:srgbClr val="008080"/>
                </a:solidFill>
              </a:rPr>
              <a:t>__</a:t>
            </a:r>
            <a:r>
              <a:rPr lang="en-US" altLang="ja-JP" sz="1600" dirty="0" err="1">
                <a:solidFill>
                  <a:srgbClr val="008080"/>
                </a:solidFill>
              </a:rPr>
              <a:t>init</a:t>
            </a:r>
            <a:r>
              <a:rPr lang="en-US" altLang="ja-JP" sz="1600" dirty="0">
                <a:solidFill>
                  <a:srgbClr val="008080"/>
                </a:solidFill>
              </a:rPr>
              <a:t>__</a:t>
            </a:r>
            <a:r>
              <a:rPr lang="en-US" altLang="ja-JP" sz="1600" dirty="0"/>
              <a:t>(self, manager):</a:t>
            </a:r>
          </a:p>
          <a:p>
            <a:r>
              <a:rPr lang="en-US" altLang="ja-JP" sz="1600" dirty="0" smtClean="0"/>
              <a:t>        OpenRTM_aist.</a:t>
            </a:r>
            <a:r>
              <a:rPr lang="en-US" altLang="ja-JP" sz="1600" dirty="0" err="1" smtClean="0"/>
              <a:t>DataFlowComponentBase</a:t>
            </a:r>
            <a:r>
              <a:rPr lang="en-US" altLang="ja-JP" sz="1600" dirty="0"/>
              <a:t>.__</a:t>
            </a:r>
            <a:r>
              <a:rPr lang="en-US" altLang="ja-JP" sz="1600" dirty="0" err="1"/>
              <a:t>init</a:t>
            </a:r>
            <a:r>
              <a:rPr lang="en-US" altLang="ja-JP" sz="1600" dirty="0"/>
              <a:t>__(self, manager)</a:t>
            </a:r>
          </a:p>
          <a:p>
            <a:r>
              <a:rPr lang="en-US" altLang="ja-JP" sz="1600" dirty="0"/>
              <a:t>        </a:t>
            </a:r>
          </a:p>
          <a:p>
            <a:r>
              <a:rPr lang="en-US" altLang="ja-JP" sz="1600" dirty="0" smtClean="0"/>
              <a:t>        self</a:t>
            </a:r>
            <a:r>
              <a:rPr lang="en-US" altLang="ja-JP" sz="1600" dirty="0"/>
              <a:t>._</a:t>
            </a:r>
            <a:r>
              <a:rPr lang="en-US" altLang="ja-JP" sz="1600" dirty="0" err="1"/>
              <a:t>d_in</a:t>
            </a:r>
            <a:r>
              <a:rPr lang="en-US" altLang="ja-JP" sz="1600" dirty="0"/>
              <a:t> = </a:t>
            </a:r>
            <a:r>
              <a:rPr lang="en-US" altLang="ja-JP" sz="1600" dirty="0" err="1"/>
              <a:t>RTC.TimedString</a:t>
            </a:r>
            <a:r>
              <a:rPr lang="en-US" altLang="ja-JP" sz="1600" dirty="0"/>
              <a:t>(</a:t>
            </a:r>
            <a:r>
              <a:rPr lang="en-US" altLang="ja-JP" sz="1600" dirty="0" err="1"/>
              <a:t>RTC.Time</a:t>
            </a:r>
            <a:r>
              <a:rPr lang="en-US" altLang="ja-JP" sz="1600" dirty="0"/>
              <a:t>(</a:t>
            </a:r>
            <a:r>
              <a:rPr lang="en-US" altLang="ja-JP" sz="1600" dirty="0">
                <a:solidFill>
                  <a:srgbClr val="008080"/>
                </a:solidFill>
              </a:rPr>
              <a:t>0,0</a:t>
            </a:r>
            <a:r>
              <a:rPr lang="en-US" altLang="ja-JP" sz="1600" dirty="0"/>
              <a:t>), '')</a:t>
            </a:r>
          </a:p>
          <a:p>
            <a:r>
              <a:rPr lang="en-US" altLang="ja-JP" sz="1600" dirty="0" smtClean="0"/>
              <a:t>        self</a:t>
            </a:r>
            <a:r>
              <a:rPr lang="en-US" altLang="ja-JP" sz="1600" dirty="0"/>
              <a:t>._</a:t>
            </a:r>
            <a:r>
              <a:rPr lang="en-US" altLang="ja-JP" sz="1600" dirty="0" err="1"/>
              <a:t>inIn</a:t>
            </a:r>
            <a:r>
              <a:rPr lang="en-US" altLang="ja-JP" sz="1600" dirty="0"/>
              <a:t> = </a:t>
            </a:r>
            <a:r>
              <a:rPr lang="en-US" altLang="ja-JP" sz="1600" dirty="0" err="1"/>
              <a:t>OpenRTM_aist.InPort</a:t>
            </a:r>
            <a:r>
              <a:rPr lang="en-US" altLang="ja-JP" sz="1600" dirty="0"/>
              <a:t>("in", self._</a:t>
            </a:r>
            <a:r>
              <a:rPr lang="en-US" altLang="ja-JP" sz="1600" dirty="0" err="1"/>
              <a:t>d_in</a:t>
            </a:r>
            <a:r>
              <a:rPr lang="en-US" altLang="ja-JP" sz="1600" dirty="0"/>
              <a:t>)</a:t>
            </a:r>
          </a:p>
          <a:p>
            <a:r>
              <a:rPr lang="en-US" altLang="ja-JP" sz="1600" dirty="0"/>
              <a:t>        </a:t>
            </a:r>
          </a:p>
          <a:p>
            <a:r>
              <a:rPr lang="en-US" altLang="ja-JP" sz="1600" dirty="0" smtClean="0"/>
              <a:t>        self</a:t>
            </a:r>
            <a:r>
              <a:rPr lang="en-US" altLang="ja-JP" sz="1600" dirty="0"/>
              <a:t>._</a:t>
            </a:r>
            <a:r>
              <a:rPr lang="en-US" altLang="ja-JP" sz="1600" dirty="0" err="1"/>
              <a:t>d_out</a:t>
            </a:r>
            <a:r>
              <a:rPr lang="en-US" altLang="ja-JP" sz="1600" dirty="0"/>
              <a:t> = RTC.TimedVelocity2D(</a:t>
            </a:r>
            <a:r>
              <a:rPr lang="en-US" altLang="ja-JP" sz="1600" dirty="0" err="1"/>
              <a:t>RTC.Time</a:t>
            </a:r>
            <a:r>
              <a:rPr lang="en-US" altLang="ja-JP" sz="1600" dirty="0"/>
              <a:t>(</a:t>
            </a:r>
            <a:r>
              <a:rPr lang="en-US" altLang="ja-JP" sz="1600" dirty="0">
                <a:solidFill>
                  <a:srgbClr val="008080"/>
                </a:solidFill>
              </a:rPr>
              <a:t>0,0</a:t>
            </a:r>
            <a:r>
              <a:rPr lang="en-US" altLang="ja-JP" sz="1600" dirty="0"/>
              <a:t>), RTC.Velocity2D(</a:t>
            </a:r>
            <a:r>
              <a:rPr lang="en-US" altLang="ja-JP" sz="1600" dirty="0">
                <a:solidFill>
                  <a:srgbClr val="008080"/>
                </a:solidFill>
              </a:rPr>
              <a:t>0.0, 0.0, 0.0</a:t>
            </a:r>
            <a:r>
              <a:rPr lang="en-US" altLang="ja-JP" sz="1600" dirty="0"/>
              <a:t>))</a:t>
            </a:r>
          </a:p>
          <a:p>
            <a:r>
              <a:rPr lang="en-US" altLang="ja-JP" sz="1600" dirty="0" smtClean="0"/>
              <a:t>        self</a:t>
            </a:r>
            <a:r>
              <a:rPr lang="en-US" altLang="ja-JP" sz="1600" dirty="0"/>
              <a:t>._</a:t>
            </a:r>
            <a:r>
              <a:rPr lang="en-US" altLang="ja-JP" sz="1600" dirty="0" err="1"/>
              <a:t>outOut</a:t>
            </a:r>
            <a:r>
              <a:rPr lang="en-US" altLang="ja-JP" sz="1600" dirty="0"/>
              <a:t> = </a:t>
            </a:r>
            <a:r>
              <a:rPr lang="en-US" altLang="ja-JP" sz="1600" dirty="0" err="1"/>
              <a:t>OpenRTM_aist.OutPort</a:t>
            </a:r>
            <a:r>
              <a:rPr lang="en-US" altLang="ja-JP" sz="1600" dirty="0"/>
              <a:t>("out", self._</a:t>
            </a:r>
            <a:r>
              <a:rPr lang="en-US" altLang="ja-JP" sz="1600" dirty="0" err="1"/>
              <a:t>d_out</a:t>
            </a:r>
            <a:r>
              <a:rPr lang="en-US" altLang="ja-JP" sz="1600" dirty="0" smtClean="0"/>
              <a:t>)</a:t>
            </a:r>
            <a:endParaRPr lang="ja-JP" altLang="en-US" sz="1600" dirty="0"/>
          </a:p>
        </p:txBody>
      </p:sp>
      <p:sp>
        <p:nvSpPr>
          <p:cNvPr id="6" name="正方形/長方形 5"/>
          <p:cNvSpPr/>
          <p:nvPr/>
        </p:nvSpPr>
        <p:spPr>
          <a:xfrm>
            <a:off x="678505" y="548680"/>
            <a:ext cx="8046640" cy="646331"/>
          </a:xfrm>
          <a:prstGeom prst="rect">
            <a:avLst/>
          </a:prstGeom>
        </p:spPr>
        <p:txBody>
          <a:bodyPr wrap="square">
            <a:spAutoFit/>
          </a:bodyPr>
          <a:lstStyle/>
          <a:p>
            <a:pPr algn="ctr"/>
            <a:r>
              <a:rPr lang="en-US" altLang="ja-JP" sz="3600" u="sng" kern="0" dirty="0">
                <a:solidFill>
                  <a:srgbClr val="333399"/>
                </a:solidFill>
                <a:latin typeface="Meiryo UI" panose="020B0604030504040204" pitchFamily="50" charset="-128"/>
                <a:ea typeface="Meiryo UI" panose="020B0604030504040204" pitchFamily="50" charset="-128"/>
                <a:cs typeface="+mj-cs"/>
              </a:rPr>
              <a:t>【</a:t>
            </a:r>
            <a:r>
              <a:rPr lang="ja-JP" altLang="en-US" sz="3600" u="sng" kern="0" dirty="0">
                <a:solidFill>
                  <a:srgbClr val="333399"/>
                </a:solidFill>
                <a:latin typeface="Meiryo UI" panose="020B0604030504040204" pitchFamily="50" charset="-128"/>
                <a:ea typeface="Meiryo UI" panose="020B0604030504040204" pitchFamily="50" charset="-128"/>
                <a:cs typeface="+mj-cs"/>
              </a:rPr>
              <a:t>実習</a:t>
            </a:r>
            <a:r>
              <a:rPr lang="en-US" altLang="ja-JP" sz="3600" u="sng" kern="0" dirty="0">
                <a:solidFill>
                  <a:srgbClr val="333399"/>
                </a:solidFill>
                <a:latin typeface="Meiryo UI" panose="020B0604030504040204" pitchFamily="50" charset="-128"/>
                <a:ea typeface="Meiryo UI" panose="020B0604030504040204" pitchFamily="50" charset="-128"/>
                <a:cs typeface="+mj-cs"/>
              </a:rPr>
              <a:t>3-A】</a:t>
            </a:r>
            <a:r>
              <a:rPr lang="ja-JP" altLang="en-US" sz="3600" u="sng" kern="0" dirty="0">
                <a:solidFill>
                  <a:srgbClr val="333399"/>
                </a:solidFill>
                <a:latin typeface="Meiryo UI" panose="020B0604030504040204" pitchFamily="50" charset="-128"/>
                <a:ea typeface="Meiryo UI" panose="020B0604030504040204" pitchFamily="50" charset="-128"/>
                <a:cs typeface="+mj-cs"/>
              </a:rPr>
              <a:t>　</a:t>
            </a:r>
            <a:r>
              <a:rPr lang="ja-JP" altLang="en-US" sz="3600" u="sng" kern="0" dirty="0" smtClean="0">
                <a:solidFill>
                  <a:srgbClr val="333399"/>
                </a:solidFill>
                <a:latin typeface="Meiryo UI" panose="020B0604030504040204" pitchFamily="50" charset="-128"/>
                <a:ea typeface="Meiryo UI" panose="020B0604030504040204" pitchFamily="50" charset="-128"/>
                <a:cs typeface="+mj-cs"/>
              </a:rPr>
              <a:t>ソースコードの修正①</a:t>
            </a:r>
            <a:endParaRPr lang="ja-JP" altLang="en-US" sz="1200" u="sng" dirty="0"/>
          </a:p>
        </p:txBody>
      </p:sp>
      <p:sp>
        <p:nvSpPr>
          <p:cNvPr id="7" name="Rectangle 2">
            <a:extLst>
              <a:ext uri="{FF2B5EF4-FFF2-40B4-BE49-F238E27FC236}">
                <a16:creationId xmlns:a16="http://schemas.microsoft.com/office/drawing/2014/main" xmlns="" id="{6A3CD6A0-4832-43B2-A0D8-281529217659}"/>
              </a:ext>
            </a:extLst>
          </p:cNvPr>
          <p:cNvSpPr txBox="1">
            <a:spLocks noChangeArrowheads="1"/>
          </p:cNvSpPr>
          <p:nvPr/>
        </p:nvSpPr>
        <p:spPr bwMode="auto">
          <a:xfrm>
            <a:off x="296525" y="1397328"/>
            <a:ext cx="7897813" cy="112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smtClean="0">
                <a:solidFill>
                  <a:schemeClr val="tx1"/>
                </a:solidFill>
                <a:latin typeface="Meiryo UI" panose="020B0604030504040204" pitchFamily="50" charset="-128"/>
                <a:ea typeface="Meiryo UI" panose="020B0604030504040204" pitchFamily="50" charset="-128"/>
              </a:rPr>
              <a:t>NameToVelocity.py </a:t>
            </a:r>
            <a:r>
              <a:rPr lang="ja-JP" altLang="en-US" sz="2400" kern="0" dirty="0" smtClean="0">
                <a:solidFill>
                  <a:schemeClr val="tx1"/>
                </a:solidFill>
                <a:latin typeface="Meiryo UI" panose="020B0604030504040204" pitchFamily="50" charset="-128"/>
                <a:ea typeface="Meiryo UI" panose="020B0604030504040204" pitchFamily="50" charset="-128"/>
              </a:rPr>
              <a:t>をエディタで開き，</a:t>
            </a:r>
            <a:r>
              <a:rPr lang="en-US" altLang="ja-JP" sz="2400" kern="0" dirty="0" smtClean="0">
                <a:solidFill>
                  <a:schemeClr val="tx1"/>
                </a:solidFill>
                <a:latin typeface="Meiryo UI" panose="020B0604030504040204" pitchFamily="50" charset="-128"/>
                <a:ea typeface="Meiryo UI" panose="020B0604030504040204" pitchFamily="50" charset="-128"/>
              </a:rPr>
              <a:t/>
            </a:r>
            <a:br>
              <a:rPr lang="en-US" altLang="ja-JP" sz="2400" kern="0" dirty="0" smtClean="0">
                <a:solidFill>
                  <a:schemeClr val="tx1"/>
                </a:solidFill>
                <a:latin typeface="Meiryo UI" panose="020B0604030504040204" pitchFamily="50" charset="-128"/>
                <a:ea typeface="Meiryo UI" panose="020B0604030504040204" pitchFamily="50" charset="-128"/>
              </a:rPr>
            </a:br>
            <a:r>
              <a:rPr lang="ja-JP" altLang="en-US" sz="2400" kern="0" dirty="0" smtClean="0">
                <a:solidFill>
                  <a:schemeClr val="tx1"/>
                </a:solidFill>
                <a:latin typeface="Meiryo UI" panose="020B0604030504040204" pitchFamily="50" charset="-128"/>
                <a:ea typeface="Meiryo UI" panose="020B0604030504040204" pitchFamily="50" charset="-128"/>
              </a:rPr>
              <a:t>変数初期化部分を下記のように修正します</a:t>
            </a:r>
            <a:endParaRPr lang="en-US" altLang="ja-JP" sz="2400" kern="0" dirty="0">
              <a:solidFill>
                <a:schemeClr val="tx1"/>
              </a:solidFill>
              <a:latin typeface="Meiryo UI" panose="020B0604030504040204" pitchFamily="50" charset="-128"/>
              <a:ea typeface="Meiryo UI" panose="020B0604030504040204" pitchFamily="50" charset="-128"/>
            </a:endParaRPr>
          </a:p>
        </p:txBody>
      </p:sp>
      <p:sp>
        <p:nvSpPr>
          <p:cNvPr id="8" name="角丸四角形吹き出し 7"/>
          <p:cNvSpPr/>
          <p:nvPr/>
        </p:nvSpPr>
        <p:spPr>
          <a:xfrm>
            <a:off x="6460313" y="1858223"/>
            <a:ext cx="2536050" cy="810090"/>
          </a:xfrm>
          <a:prstGeom prst="wedgeRoundRectCallout">
            <a:avLst>
              <a:gd name="adj1" fmla="val -32187"/>
              <a:gd name="adj2" fmla="val 9429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変数初期化</a:t>
            </a:r>
            <a:endParaRPr lang="en-US" altLang="ja-JP" dirty="0" smtClean="0">
              <a:latin typeface="Meiryo UI" panose="020B0604030504040204" pitchFamily="50" charset="-128"/>
              <a:ea typeface="Meiryo UI" panose="020B0604030504040204" pitchFamily="50" charset="-128"/>
            </a:endParaRPr>
          </a:p>
          <a:p>
            <a:pPr algn="ctr"/>
            <a:r>
              <a:rPr lang="en-US" altLang="ja-JP" dirty="0" smtClean="0">
                <a:latin typeface="Meiryo UI" panose="020B0604030504040204" pitchFamily="50" charset="-128"/>
                <a:ea typeface="Meiryo UI" panose="020B0604030504040204" pitchFamily="50" charset="-128"/>
              </a:rPr>
              <a:t>(</a:t>
            </a:r>
            <a:r>
              <a:rPr lang="en-US" altLang="ja-JP" dirty="0" err="1">
                <a:latin typeface="Meiryo UI" panose="020B0604030504040204" pitchFamily="50" charset="-128"/>
                <a:ea typeface="Meiryo UI" panose="020B0604030504040204" pitchFamily="50" charset="-128"/>
              </a:rPr>
              <a:t>OpenRTM-aist</a:t>
            </a:r>
            <a:r>
              <a:rPr lang="en-US" altLang="ja-JP" dirty="0">
                <a:latin typeface="Meiryo UI" panose="020B0604030504040204" pitchFamily="50" charset="-128"/>
                <a:ea typeface="Meiryo UI" panose="020B0604030504040204" pitchFamily="50" charset="-128"/>
              </a:rPr>
              <a:t> 1.2.0</a:t>
            </a:r>
            <a:r>
              <a:rPr lang="ja-JP" altLang="en-US" dirty="0" smtClean="0">
                <a:latin typeface="Meiryo UI" panose="020B0604030504040204" pitchFamily="50" charset="-128"/>
                <a:ea typeface="Meiryo UI" panose="020B0604030504040204" pitchFamily="50" charset="-128"/>
              </a:rPr>
              <a:t>では</a:t>
            </a:r>
            <a:r>
              <a:rPr lang="ja-JP" altLang="en-US" dirty="0">
                <a:latin typeface="Meiryo UI" panose="020B0604030504040204" pitchFamily="50" charset="-128"/>
                <a:ea typeface="Meiryo UI" panose="020B0604030504040204" pitchFamily="50" charset="-128"/>
              </a:rPr>
              <a:t>自動</a:t>
            </a:r>
            <a:r>
              <a:rPr lang="ja-JP" altLang="en-US" dirty="0" smtClean="0">
                <a:latin typeface="Meiryo UI" panose="020B0604030504040204" pitchFamily="50" charset="-128"/>
                <a:ea typeface="Meiryo UI" panose="020B0604030504040204" pitchFamily="50" charset="-128"/>
              </a:rPr>
              <a:t>生成される</a:t>
            </a:r>
            <a:r>
              <a:rPr lang="ja-JP" altLang="en-US" dirty="0">
                <a:latin typeface="Meiryo UI" panose="020B0604030504040204" pitchFamily="50" charset="-128"/>
                <a:ea typeface="Meiryo UI" panose="020B0604030504040204" pitchFamily="50" charset="-128"/>
              </a:rPr>
              <a:t>予定です</a:t>
            </a:r>
            <a:r>
              <a:rPr lang="en-US" altLang="ja-JP" dirty="0">
                <a:latin typeface="Meiryo UI" panose="020B0604030504040204" pitchFamily="50" charset="-128"/>
                <a:ea typeface="Meiryo UI" panose="020B0604030504040204" pitchFamily="50" charset="-128"/>
              </a:rPr>
              <a:t>) </a:t>
            </a:r>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716405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p>
            <a:pPr>
              <a:defRPr/>
            </a:pPr>
            <a:fld id="{9A928F85-AEAE-49F3-9DB0-0C772DC2D835}" type="slidenum">
              <a:rPr lang="en-US" altLang="ja-JP" smtClean="0"/>
              <a:pPr>
                <a:defRPr/>
              </a:pPr>
              <a:t>26</a:t>
            </a:fld>
            <a:endParaRPr lang="en-US" altLang="ja-JP"/>
          </a:p>
        </p:txBody>
      </p:sp>
      <p:sp>
        <p:nvSpPr>
          <p:cNvPr id="4" name="正方形/長方形 3"/>
          <p:cNvSpPr/>
          <p:nvPr/>
        </p:nvSpPr>
        <p:spPr>
          <a:xfrm>
            <a:off x="296525" y="3010958"/>
            <a:ext cx="4140460" cy="2308324"/>
          </a:xfrm>
          <a:prstGeom prst="rect">
            <a:avLst/>
          </a:prstGeom>
          <a:solidFill>
            <a:schemeClr val="bg1">
              <a:lumMod val="95000"/>
            </a:schemeClr>
          </a:solidFill>
        </p:spPr>
        <p:txBody>
          <a:bodyPr wrap="square">
            <a:spAutoFit/>
          </a:bodyPr>
          <a:lstStyle/>
          <a:p>
            <a:r>
              <a:rPr lang="en-US" altLang="ja-JP" sz="1800" dirty="0">
                <a:solidFill>
                  <a:schemeClr val="accent2"/>
                </a:solidFill>
                <a:latin typeface="+mj-lt"/>
              </a:rPr>
              <a:t> </a:t>
            </a:r>
            <a:r>
              <a:rPr lang="en-US" altLang="ja-JP" sz="1800" dirty="0" err="1" smtClean="0">
                <a:solidFill>
                  <a:schemeClr val="accent2"/>
                </a:solidFill>
                <a:latin typeface="+mj-lt"/>
              </a:rPr>
              <a:t>def</a:t>
            </a:r>
            <a:r>
              <a:rPr lang="en-US" altLang="ja-JP" sz="1800" dirty="0" smtClean="0">
                <a:solidFill>
                  <a:schemeClr val="accent2"/>
                </a:solidFill>
                <a:latin typeface="+mj-lt"/>
              </a:rPr>
              <a:t> </a:t>
            </a:r>
            <a:r>
              <a:rPr lang="en-US" altLang="ja-JP" sz="1800" dirty="0" err="1">
                <a:solidFill>
                  <a:srgbClr val="008080"/>
                </a:solidFill>
                <a:latin typeface="+mj-lt"/>
              </a:rPr>
              <a:t>onActivated</a:t>
            </a:r>
            <a:r>
              <a:rPr lang="en-US" altLang="ja-JP" sz="1800" dirty="0">
                <a:latin typeface="+mj-lt"/>
              </a:rPr>
              <a:t>(self, </a:t>
            </a:r>
            <a:r>
              <a:rPr lang="en-US" altLang="ja-JP" sz="1800" dirty="0" err="1">
                <a:latin typeface="+mj-lt"/>
              </a:rPr>
              <a:t>ec_id</a:t>
            </a:r>
            <a:r>
              <a:rPr lang="en-US" altLang="ja-JP" sz="1800" dirty="0">
                <a:latin typeface="+mj-lt"/>
              </a:rPr>
              <a:t>):</a:t>
            </a:r>
          </a:p>
          <a:p>
            <a:r>
              <a:rPr lang="en-US" altLang="ja-JP" sz="1800" dirty="0">
                <a:solidFill>
                  <a:srgbClr val="00B050"/>
                </a:solidFill>
                <a:latin typeface="+mj-lt"/>
              </a:rPr>
              <a:t>        </a:t>
            </a:r>
            <a:r>
              <a:rPr lang="en-US" altLang="ja-JP" sz="1800" dirty="0" smtClean="0">
                <a:solidFill>
                  <a:srgbClr val="00B050"/>
                </a:solidFill>
                <a:latin typeface="+mj-lt"/>
              </a:rPr>
              <a:t># </a:t>
            </a:r>
            <a:r>
              <a:rPr lang="ja-JP" altLang="en-US" sz="1800" dirty="0" smtClean="0">
                <a:solidFill>
                  <a:srgbClr val="00B050"/>
                </a:solidFill>
                <a:latin typeface="+mj-lt"/>
              </a:rPr>
              <a:t>ロボット</a:t>
            </a:r>
            <a:r>
              <a:rPr lang="ja-JP" altLang="en-US" sz="1800" dirty="0">
                <a:solidFill>
                  <a:srgbClr val="00B050"/>
                </a:solidFill>
                <a:latin typeface="+mj-lt"/>
              </a:rPr>
              <a:t>への出力を初期化しておく</a:t>
            </a:r>
          </a:p>
          <a:p>
            <a:r>
              <a:rPr lang="ja-JP" altLang="en-US" sz="1800" dirty="0">
                <a:latin typeface="+mj-lt"/>
              </a:rPr>
              <a:t>        </a:t>
            </a:r>
            <a:r>
              <a:rPr lang="en-US" altLang="ja-JP" sz="1800" dirty="0">
                <a:latin typeface="+mj-lt"/>
              </a:rPr>
              <a:t>self._</a:t>
            </a:r>
            <a:r>
              <a:rPr lang="en-US" altLang="ja-JP" sz="1800" dirty="0" err="1">
                <a:latin typeface="+mj-lt"/>
              </a:rPr>
              <a:t>d_out.data.vy</a:t>
            </a:r>
            <a:r>
              <a:rPr lang="en-US" altLang="ja-JP" sz="1800" dirty="0">
                <a:latin typeface="+mj-lt"/>
              </a:rPr>
              <a:t> = </a:t>
            </a:r>
            <a:r>
              <a:rPr lang="en-US" altLang="ja-JP" sz="1800" dirty="0">
                <a:solidFill>
                  <a:srgbClr val="008080"/>
                </a:solidFill>
                <a:latin typeface="+mj-lt"/>
              </a:rPr>
              <a:t>0.0</a:t>
            </a:r>
          </a:p>
          <a:p>
            <a:r>
              <a:rPr lang="en-US" altLang="ja-JP" sz="1800" dirty="0">
                <a:latin typeface="+mj-lt"/>
              </a:rPr>
              <a:t>        self._</a:t>
            </a:r>
            <a:r>
              <a:rPr lang="en-US" altLang="ja-JP" sz="1800" dirty="0" err="1">
                <a:latin typeface="+mj-lt"/>
              </a:rPr>
              <a:t>d_out.data.vx</a:t>
            </a:r>
            <a:r>
              <a:rPr lang="en-US" altLang="ja-JP" sz="1800" dirty="0">
                <a:latin typeface="+mj-lt"/>
              </a:rPr>
              <a:t> = </a:t>
            </a:r>
            <a:r>
              <a:rPr lang="en-US" altLang="ja-JP" sz="1800" dirty="0">
                <a:solidFill>
                  <a:srgbClr val="008080"/>
                </a:solidFill>
                <a:latin typeface="+mj-lt"/>
              </a:rPr>
              <a:t>0.0</a:t>
            </a:r>
          </a:p>
          <a:p>
            <a:r>
              <a:rPr lang="en-US" altLang="ja-JP" sz="1800" dirty="0">
                <a:latin typeface="+mj-lt"/>
              </a:rPr>
              <a:t>        self._d_out.data.va = </a:t>
            </a:r>
            <a:r>
              <a:rPr lang="en-US" altLang="ja-JP" sz="1800" dirty="0">
                <a:solidFill>
                  <a:srgbClr val="008080"/>
                </a:solidFill>
                <a:latin typeface="+mj-lt"/>
              </a:rPr>
              <a:t>0.0</a:t>
            </a:r>
          </a:p>
          <a:p>
            <a:r>
              <a:rPr lang="en-US" altLang="ja-JP" sz="1800" dirty="0">
                <a:latin typeface="+mj-lt"/>
              </a:rPr>
              <a:t>        self._</a:t>
            </a:r>
            <a:r>
              <a:rPr lang="en-US" altLang="ja-JP" sz="1800" dirty="0" err="1">
                <a:latin typeface="+mj-lt"/>
              </a:rPr>
              <a:t>outOut.write</a:t>
            </a:r>
            <a:r>
              <a:rPr lang="en-US" altLang="ja-JP" sz="1800" dirty="0">
                <a:latin typeface="+mj-lt"/>
              </a:rPr>
              <a:t>()</a:t>
            </a:r>
          </a:p>
          <a:p>
            <a:r>
              <a:rPr lang="en-US" altLang="ja-JP" sz="1800" dirty="0">
                <a:latin typeface="+mj-lt"/>
              </a:rPr>
              <a:t>        </a:t>
            </a:r>
          </a:p>
          <a:p>
            <a:r>
              <a:rPr lang="en-US" altLang="ja-JP" sz="1800" dirty="0">
                <a:latin typeface="+mj-lt"/>
              </a:rPr>
              <a:t>        </a:t>
            </a:r>
            <a:r>
              <a:rPr lang="en-US" altLang="ja-JP" sz="1800" dirty="0">
                <a:solidFill>
                  <a:schemeClr val="accent2"/>
                </a:solidFill>
                <a:latin typeface="+mj-lt"/>
              </a:rPr>
              <a:t>return</a:t>
            </a:r>
            <a:r>
              <a:rPr lang="en-US" altLang="ja-JP" sz="1800" dirty="0">
                <a:latin typeface="+mj-lt"/>
              </a:rPr>
              <a:t> RTC.RTC_OK</a:t>
            </a:r>
            <a:endParaRPr lang="ja-JP" altLang="en-US" sz="1800" dirty="0">
              <a:latin typeface="+mj-lt"/>
            </a:endParaRPr>
          </a:p>
        </p:txBody>
      </p:sp>
      <p:sp>
        <p:nvSpPr>
          <p:cNvPr id="6" name="正方形/長方形 5"/>
          <p:cNvSpPr/>
          <p:nvPr/>
        </p:nvSpPr>
        <p:spPr>
          <a:xfrm>
            <a:off x="678505" y="548680"/>
            <a:ext cx="8046640" cy="646331"/>
          </a:xfrm>
          <a:prstGeom prst="rect">
            <a:avLst/>
          </a:prstGeom>
        </p:spPr>
        <p:txBody>
          <a:bodyPr wrap="square">
            <a:spAutoFit/>
          </a:bodyPr>
          <a:lstStyle/>
          <a:p>
            <a:pPr algn="ctr"/>
            <a:r>
              <a:rPr lang="en-US" altLang="ja-JP" sz="3600" u="sng" kern="0" dirty="0">
                <a:solidFill>
                  <a:srgbClr val="333399"/>
                </a:solidFill>
                <a:latin typeface="Meiryo UI" panose="020B0604030504040204" pitchFamily="50" charset="-128"/>
                <a:ea typeface="Meiryo UI" panose="020B0604030504040204" pitchFamily="50" charset="-128"/>
                <a:cs typeface="+mj-cs"/>
              </a:rPr>
              <a:t>【</a:t>
            </a:r>
            <a:r>
              <a:rPr lang="ja-JP" altLang="en-US" sz="3600" u="sng" kern="0" dirty="0">
                <a:solidFill>
                  <a:srgbClr val="333399"/>
                </a:solidFill>
                <a:latin typeface="Meiryo UI" panose="020B0604030504040204" pitchFamily="50" charset="-128"/>
                <a:ea typeface="Meiryo UI" panose="020B0604030504040204" pitchFamily="50" charset="-128"/>
                <a:cs typeface="+mj-cs"/>
              </a:rPr>
              <a:t>実習</a:t>
            </a:r>
            <a:r>
              <a:rPr lang="en-US" altLang="ja-JP" sz="3600" u="sng" kern="0" dirty="0">
                <a:solidFill>
                  <a:srgbClr val="333399"/>
                </a:solidFill>
                <a:latin typeface="Meiryo UI" panose="020B0604030504040204" pitchFamily="50" charset="-128"/>
                <a:ea typeface="Meiryo UI" panose="020B0604030504040204" pitchFamily="50" charset="-128"/>
                <a:cs typeface="+mj-cs"/>
              </a:rPr>
              <a:t>3-A】</a:t>
            </a:r>
            <a:r>
              <a:rPr lang="ja-JP" altLang="en-US" sz="3600" u="sng" kern="0" dirty="0">
                <a:solidFill>
                  <a:srgbClr val="333399"/>
                </a:solidFill>
                <a:latin typeface="Meiryo UI" panose="020B0604030504040204" pitchFamily="50" charset="-128"/>
                <a:ea typeface="Meiryo UI" panose="020B0604030504040204" pitchFamily="50" charset="-128"/>
                <a:cs typeface="+mj-cs"/>
              </a:rPr>
              <a:t>　</a:t>
            </a:r>
            <a:r>
              <a:rPr lang="ja-JP" altLang="en-US" sz="3600" u="sng" kern="0" dirty="0" smtClean="0">
                <a:solidFill>
                  <a:srgbClr val="333399"/>
                </a:solidFill>
                <a:latin typeface="Meiryo UI" panose="020B0604030504040204" pitchFamily="50" charset="-128"/>
                <a:ea typeface="Meiryo UI" panose="020B0604030504040204" pitchFamily="50" charset="-128"/>
                <a:cs typeface="+mj-cs"/>
              </a:rPr>
              <a:t>ソースコードの修正②</a:t>
            </a:r>
            <a:endParaRPr lang="ja-JP" altLang="en-US" sz="1200" u="sng" dirty="0"/>
          </a:p>
        </p:txBody>
      </p:sp>
      <p:sp>
        <p:nvSpPr>
          <p:cNvPr id="7" name="Rectangle 2">
            <a:extLst>
              <a:ext uri="{FF2B5EF4-FFF2-40B4-BE49-F238E27FC236}">
                <a16:creationId xmlns:a16="http://schemas.microsoft.com/office/drawing/2014/main" xmlns="" id="{6A3CD6A0-4832-43B2-A0D8-281529217659}"/>
              </a:ext>
            </a:extLst>
          </p:cNvPr>
          <p:cNvSpPr txBox="1">
            <a:spLocks noChangeArrowheads="1"/>
          </p:cNvSpPr>
          <p:nvPr/>
        </p:nvSpPr>
        <p:spPr bwMode="auto">
          <a:xfrm>
            <a:off x="296525" y="1397328"/>
            <a:ext cx="7897813" cy="112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smtClean="0">
                <a:solidFill>
                  <a:schemeClr val="tx1"/>
                </a:solidFill>
                <a:latin typeface="Meiryo UI" panose="020B0604030504040204" pitchFamily="50" charset="-128"/>
                <a:ea typeface="Meiryo UI" panose="020B0604030504040204" pitchFamily="50" charset="-128"/>
              </a:rPr>
              <a:t>NameToVelocity.py </a:t>
            </a:r>
            <a:r>
              <a:rPr lang="ja-JP" altLang="en-US" sz="2400" kern="0" dirty="0" smtClean="0">
                <a:solidFill>
                  <a:schemeClr val="tx1"/>
                </a:solidFill>
                <a:latin typeface="Meiryo UI" panose="020B0604030504040204" pitchFamily="50" charset="-128"/>
                <a:ea typeface="Meiryo UI" panose="020B0604030504040204" pitchFamily="50" charset="-128"/>
              </a:rPr>
              <a:t>をエディタで開き，</a:t>
            </a:r>
            <a:r>
              <a:rPr lang="en-US" altLang="ja-JP" sz="2400" kern="0" dirty="0" smtClean="0">
                <a:solidFill>
                  <a:schemeClr val="tx1"/>
                </a:solidFill>
                <a:latin typeface="Meiryo UI" panose="020B0604030504040204" pitchFamily="50" charset="-128"/>
                <a:ea typeface="Meiryo UI" panose="020B0604030504040204" pitchFamily="50" charset="-128"/>
              </a:rPr>
              <a:t/>
            </a:r>
            <a:br>
              <a:rPr lang="en-US" altLang="ja-JP" sz="2400" kern="0" dirty="0" smtClean="0">
                <a:solidFill>
                  <a:schemeClr val="tx1"/>
                </a:solidFill>
                <a:latin typeface="Meiryo UI" panose="020B0604030504040204" pitchFamily="50" charset="-128"/>
                <a:ea typeface="Meiryo UI" panose="020B0604030504040204" pitchFamily="50" charset="-128"/>
              </a:rPr>
            </a:br>
            <a:r>
              <a:rPr lang="en-US" altLang="ja-JP" sz="2400" kern="0" dirty="0" smtClean="0">
                <a:solidFill>
                  <a:schemeClr val="tx1"/>
                </a:solidFill>
                <a:latin typeface="Meiryo UI" panose="020B0604030504040204" pitchFamily="50" charset="-128"/>
                <a:ea typeface="Meiryo UI" panose="020B0604030504040204" pitchFamily="50" charset="-128"/>
              </a:rPr>
              <a:t>Activate</a:t>
            </a:r>
            <a:r>
              <a:rPr lang="ja-JP" altLang="en-US" sz="2400" kern="0" dirty="0" err="1" smtClean="0">
                <a:solidFill>
                  <a:schemeClr val="tx1"/>
                </a:solidFill>
                <a:latin typeface="Meiryo UI" panose="020B0604030504040204" pitchFamily="50" charset="-128"/>
                <a:ea typeface="Meiryo UI" panose="020B0604030504040204" pitchFamily="50" charset="-128"/>
              </a:rPr>
              <a:t>，</a:t>
            </a:r>
            <a:r>
              <a:rPr lang="en-US" altLang="ja-JP" sz="2400" kern="0" dirty="0" smtClean="0">
                <a:solidFill>
                  <a:schemeClr val="tx1"/>
                </a:solidFill>
                <a:latin typeface="Meiryo UI" panose="020B0604030504040204" pitchFamily="50" charset="-128"/>
                <a:ea typeface="Meiryo UI" panose="020B0604030504040204" pitchFamily="50" charset="-128"/>
              </a:rPr>
              <a:t>Deactivate </a:t>
            </a:r>
            <a:r>
              <a:rPr lang="ja-JP" altLang="en-US" sz="2400" kern="0" dirty="0" smtClean="0">
                <a:solidFill>
                  <a:schemeClr val="tx1"/>
                </a:solidFill>
                <a:latin typeface="Meiryo UI" panose="020B0604030504040204" pitchFamily="50" charset="-128"/>
                <a:ea typeface="Meiryo UI" panose="020B0604030504040204" pitchFamily="50" charset="-128"/>
              </a:rPr>
              <a:t>部分を下記のように修正します</a:t>
            </a:r>
            <a:endParaRPr lang="en-US" altLang="ja-JP" sz="2400" kern="0" dirty="0" smtClean="0">
              <a:solidFill>
                <a:schemeClr val="tx1"/>
              </a:solidFill>
              <a:latin typeface="Meiryo UI" panose="020B0604030504040204" pitchFamily="50" charset="-128"/>
              <a:ea typeface="Meiryo UI" panose="020B0604030504040204" pitchFamily="50" charset="-128"/>
            </a:endParaRPr>
          </a:p>
          <a:p>
            <a:pPr lvl="1" eaLnBrk="1" hangingPunct="1">
              <a:lnSpc>
                <a:spcPct val="80000"/>
              </a:lnSpc>
              <a:defRPr/>
            </a:pPr>
            <a:r>
              <a:rPr lang="ja-JP" altLang="en-US" sz="2000" kern="0" dirty="0" smtClean="0">
                <a:solidFill>
                  <a:schemeClr val="tx1"/>
                </a:solidFill>
                <a:latin typeface="Meiryo UI" panose="020B0604030504040204" pitchFamily="50" charset="-128"/>
                <a:ea typeface="Meiryo UI" panose="020B0604030504040204" pitchFamily="50" charset="-128"/>
              </a:rPr>
              <a:t>起動，終了時にロボットを停止するための処理</a:t>
            </a:r>
            <a:endParaRPr lang="en-US" altLang="ja-JP" sz="2000" kern="0" dirty="0">
              <a:solidFill>
                <a:schemeClr val="tx1"/>
              </a:solidFill>
              <a:latin typeface="Meiryo UI" panose="020B0604030504040204" pitchFamily="50" charset="-128"/>
              <a:ea typeface="Meiryo UI" panose="020B0604030504040204" pitchFamily="50" charset="-128"/>
            </a:endParaRPr>
          </a:p>
        </p:txBody>
      </p:sp>
      <p:sp>
        <p:nvSpPr>
          <p:cNvPr id="8" name="正方形/長方形 7"/>
          <p:cNvSpPr/>
          <p:nvPr/>
        </p:nvSpPr>
        <p:spPr>
          <a:xfrm>
            <a:off x="4707016" y="3000801"/>
            <a:ext cx="4171092" cy="2308324"/>
          </a:xfrm>
          <a:prstGeom prst="rect">
            <a:avLst/>
          </a:prstGeom>
          <a:solidFill>
            <a:schemeClr val="bg1">
              <a:lumMod val="95000"/>
            </a:schemeClr>
          </a:solidFill>
        </p:spPr>
        <p:txBody>
          <a:bodyPr wrap="square">
            <a:spAutoFit/>
          </a:bodyPr>
          <a:lstStyle/>
          <a:p>
            <a:r>
              <a:rPr lang="en-US" altLang="ja-JP" sz="1800" dirty="0">
                <a:solidFill>
                  <a:schemeClr val="accent2"/>
                </a:solidFill>
                <a:latin typeface="+mj-lt"/>
              </a:rPr>
              <a:t> </a:t>
            </a:r>
            <a:r>
              <a:rPr lang="en-US" altLang="ja-JP" sz="1800" dirty="0" err="1">
                <a:solidFill>
                  <a:schemeClr val="accent2"/>
                </a:solidFill>
                <a:latin typeface="+mj-lt"/>
              </a:rPr>
              <a:t>def</a:t>
            </a:r>
            <a:r>
              <a:rPr lang="en-US" altLang="ja-JP" sz="1800" dirty="0">
                <a:solidFill>
                  <a:schemeClr val="accent2"/>
                </a:solidFill>
                <a:latin typeface="+mj-lt"/>
              </a:rPr>
              <a:t> </a:t>
            </a:r>
            <a:r>
              <a:rPr lang="en-US" altLang="ja-JP" sz="1800" dirty="0" err="1">
                <a:solidFill>
                  <a:srgbClr val="008080"/>
                </a:solidFill>
                <a:latin typeface="+mj-lt"/>
              </a:rPr>
              <a:t>onDeactivated</a:t>
            </a:r>
            <a:r>
              <a:rPr lang="en-US" altLang="ja-JP" sz="1800" dirty="0">
                <a:latin typeface="+mj-lt"/>
              </a:rPr>
              <a:t>(self, </a:t>
            </a:r>
            <a:r>
              <a:rPr lang="en-US" altLang="ja-JP" sz="1800" dirty="0" err="1">
                <a:latin typeface="+mj-lt"/>
              </a:rPr>
              <a:t>ec_id</a:t>
            </a:r>
            <a:r>
              <a:rPr lang="en-US" altLang="ja-JP" sz="1800" dirty="0">
                <a:latin typeface="+mj-lt"/>
              </a:rPr>
              <a:t>):</a:t>
            </a:r>
          </a:p>
          <a:p>
            <a:r>
              <a:rPr lang="en-US" altLang="ja-JP" sz="1800" dirty="0">
                <a:solidFill>
                  <a:srgbClr val="00B050"/>
                </a:solidFill>
                <a:latin typeface="+mj-lt"/>
              </a:rPr>
              <a:t>        </a:t>
            </a:r>
            <a:r>
              <a:rPr lang="en-US" altLang="ja-JP" sz="1800" dirty="0" smtClean="0">
                <a:solidFill>
                  <a:srgbClr val="00B050"/>
                </a:solidFill>
                <a:latin typeface="+mj-lt"/>
              </a:rPr>
              <a:t># </a:t>
            </a:r>
            <a:r>
              <a:rPr lang="ja-JP" altLang="en-US" sz="1800" dirty="0" smtClean="0">
                <a:solidFill>
                  <a:srgbClr val="00B050"/>
                </a:solidFill>
                <a:latin typeface="+mj-lt"/>
              </a:rPr>
              <a:t>ロボット</a:t>
            </a:r>
            <a:r>
              <a:rPr lang="ja-JP" altLang="en-US" sz="1800" dirty="0">
                <a:solidFill>
                  <a:srgbClr val="00B050"/>
                </a:solidFill>
                <a:latin typeface="+mj-lt"/>
              </a:rPr>
              <a:t>を停止する</a:t>
            </a:r>
          </a:p>
          <a:p>
            <a:r>
              <a:rPr lang="ja-JP" altLang="en-US" sz="1800" dirty="0">
                <a:latin typeface="+mj-lt"/>
              </a:rPr>
              <a:t>        </a:t>
            </a:r>
            <a:r>
              <a:rPr lang="en-US" altLang="ja-JP" sz="1800" dirty="0">
                <a:latin typeface="+mj-lt"/>
              </a:rPr>
              <a:t>self._</a:t>
            </a:r>
            <a:r>
              <a:rPr lang="en-US" altLang="ja-JP" sz="1800" dirty="0" err="1">
                <a:latin typeface="+mj-lt"/>
              </a:rPr>
              <a:t>d_out.data.vy</a:t>
            </a:r>
            <a:r>
              <a:rPr lang="en-US" altLang="ja-JP" sz="1800" dirty="0">
                <a:latin typeface="+mj-lt"/>
              </a:rPr>
              <a:t> = </a:t>
            </a:r>
            <a:r>
              <a:rPr lang="en-US" altLang="ja-JP" sz="1800" dirty="0">
                <a:solidFill>
                  <a:srgbClr val="008080"/>
                </a:solidFill>
                <a:latin typeface="+mj-lt"/>
              </a:rPr>
              <a:t>0.0</a:t>
            </a:r>
          </a:p>
          <a:p>
            <a:r>
              <a:rPr lang="en-US" altLang="ja-JP" sz="1800" dirty="0">
                <a:latin typeface="+mj-lt"/>
              </a:rPr>
              <a:t>        self._</a:t>
            </a:r>
            <a:r>
              <a:rPr lang="en-US" altLang="ja-JP" sz="1800" dirty="0" err="1">
                <a:latin typeface="+mj-lt"/>
              </a:rPr>
              <a:t>d_out.data.vx</a:t>
            </a:r>
            <a:r>
              <a:rPr lang="en-US" altLang="ja-JP" sz="1800" dirty="0">
                <a:latin typeface="+mj-lt"/>
              </a:rPr>
              <a:t> = </a:t>
            </a:r>
            <a:r>
              <a:rPr lang="en-US" altLang="ja-JP" sz="1800" dirty="0">
                <a:solidFill>
                  <a:srgbClr val="008080"/>
                </a:solidFill>
                <a:latin typeface="+mj-lt"/>
              </a:rPr>
              <a:t>0.0</a:t>
            </a:r>
          </a:p>
          <a:p>
            <a:r>
              <a:rPr lang="en-US" altLang="ja-JP" sz="1800" dirty="0">
                <a:latin typeface="+mj-lt"/>
              </a:rPr>
              <a:t>        self._d_out.data.va = </a:t>
            </a:r>
            <a:r>
              <a:rPr lang="en-US" altLang="ja-JP" sz="1800" dirty="0">
                <a:solidFill>
                  <a:srgbClr val="008080"/>
                </a:solidFill>
                <a:latin typeface="+mj-lt"/>
              </a:rPr>
              <a:t>0.0</a:t>
            </a:r>
          </a:p>
          <a:p>
            <a:r>
              <a:rPr lang="en-US" altLang="ja-JP" sz="1800" dirty="0">
                <a:latin typeface="+mj-lt"/>
              </a:rPr>
              <a:t>        self._</a:t>
            </a:r>
            <a:r>
              <a:rPr lang="en-US" altLang="ja-JP" sz="1800" dirty="0" err="1">
                <a:latin typeface="+mj-lt"/>
              </a:rPr>
              <a:t>outOut.write</a:t>
            </a:r>
            <a:r>
              <a:rPr lang="en-US" altLang="ja-JP" sz="1800" dirty="0">
                <a:latin typeface="+mj-lt"/>
              </a:rPr>
              <a:t>()</a:t>
            </a:r>
          </a:p>
          <a:p>
            <a:r>
              <a:rPr lang="en-US" altLang="ja-JP" sz="1800" dirty="0">
                <a:latin typeface="+mj-lt"/>
              </a:rPr>
              <a:t>        </a:t>
            </a:r>
          </a:p>
          <a:p>
            <a:r>
              <a:rPr lang="en-US" altLang="ja-JP" sz="1800" dirty="0">
                <a:latin typeface="+mj-lt"/>
              </a:rPr>
              <a:t>        </a:t>
            </a:r>
            <a:r>
              <a:rPr lang="en-US" altLang="ja-JP" sz="1800" dirty="0">
                <a:solidFill>
                  <a:schemeClr val="accent2"/>
                </a:solidFill>
                <a:latin typeface="+mj-lt"/>
              </a:rPr>
              <a:t>return </a:t>
            </a:r>
            <a:r>
              <a:rPr lang="en-US" altLang="ja-JP" sz="1800" dirty="0">
                <a:latin typeface="+mj-lt"/>
              </a:rPr>
              <a:t>RTC.RTC_OK</a:t>
            </a:r>
            <a:endParaRPr lang="ja-JP" altLang="en-US" sz="1800" dirty="0">
              <a:latin typeface="+mj-lt"/>
            </a:endParaRPr>
          </a:p>
        </p:txBody>
      </p:sp>
      <p:sp>
        <p:nvSpPr>
          <p:cNvPr id="9" name="角丸四角形吹き出し 8"/>
          <p:cNvSpPr/>
          <p:nvPr/>
        </p:nvSpPr>
        <p:spPr>
          <a:xfrm>
            <a:off x="3671900" y="5578253"/>
            <a:ext cx="2536050" cy="810090"/>
          </a:xfrm>
          <a:prstGeom prst="wedgeRoundRectCallout">
            <a:avLst>
              <a:gd name="adj1" fmla="val -21522"/>
              <a:gd name="adj2" fmla="val -102840"/>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latin typeface="Meiryo UI" panose="020B0604030504040204" pitchFamily="50" charset="-128"/>
                <a:ea typeface="Meiryo UI" panose="020B0604030504040204" pitchFamily="50" charset="-128"/>
              </a:rPr>
              <a:t>起動，終了時にロボットを</a:t>
            </a:r>
            <a:r>
              <a:rPr lang="ja-JP" altLang="en-US" dirty="0" smtClean="0">
                <a:latin typeface="Meiryo UI" panose="020B0604030504040204" pitchFamily="50" charset="-128"/>
                <a:ea typeface="Meiryo UI" panose="020B0604030504040204" pitchFamily="50" charset="-128"/>
              </a:rPr>
              <a:t>停止（速度＝０）する</a:t>
            </a:r>
            <a:r>
              <a:rPr lang="ja-JP" altLang="en-US" dirty="0">
                <a:latin typeface="Meiryo UI" panose="020B0604030504040204" pitchFamily="50" charset="-128"/>
                <a:ea typeface="Meiryo UI" panose="020B0604030504040204" pitchFamily="50" charset="-128"/>
              </a:rPr>
              <a:t>ための処理</a:t>
            </a:r>
          </a:p>
        </p:txBody>
      </p:sp>
    </p:spTree>
    <p:extLst>
      <p:ext uri="{BB962C8B-B14F-4D97-AF65-F5344CB8AC3E}">
        <p14:creationId xmlns:p14="http://schemas.microsoft.com/office/powerpoint/2010/main" val="397429470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p>
            <a:pPr>
              <a:defRPr/>
            </a:pPr>
            <a:fld id="{9A928F85-AEAE-49F3-9DB0-0C772DC2D835}" type="slidenum">
              <a:rPr lang="en-US" altLang="ja-JP" smtClean="0"/>
              <a:pPr>
                <a:defRPr/>
              </a:pPr>
              <a:t>27</a:t>
            </a:fld>
            <a:endParaRPr lang="en-US" altLang="ja-JP"/>
          </a:p>
        </p:txBody>
      </p:sp>
      <p:sp>
        <p:nvSpPr>
          <p:cNvPr id="4" name="正方形/長方形 3"/>
          <p:cNvSpPr/>
          <p:nvPr/>
        </p:nvSpPr>
        <p:spPr>
          <a:xfrm>
            <a:off x="2996825" y="1271366"/>
            <a:ext cx="5999538" cy="5262979"/>
          </a:xfrm>
          <a:prstGeom prst="rect">
            <a:avLst/>
          </a:prstGeom>
          <a:solidFill>
            <a:schemeClr val="bg1">
              <a:lumMod val="95000"/>
            </a:schemeClr>
          </a:solidFill>
        </p:spPr>
        <p:txBody>
          <a:bodyPr wrap="square">
            <a:spAutoFit/>
          </a:bodyPr>
          <a:lstStyle/>
          <a:p>
            <a:r>
              <a:rPr lang="en-US" altLang="ja-JP" sz="1600" dirty="0">
                <a:solidFill>
                  <a:schemeClr val="accent2"/>
                </a:solidFill>
                <a:latin typeface="+mj-lt"/>
              </a:rPr>
              <a:t> </a:t>
            </a:r>
            <a:r>
              <a:rPr lang="en-US" altLang="ja-JP" sz="1600" dirty="0" err="1">
                <a:solidFill>
                  <a:schemeClr val="accent2"/>
                </a:solidFill>
                <a:latin typeface="+mj-lt"/>
              </a:rPr>
              <a:t>def</a:t>
            </a:r>
            <a:r>
              <a:rPr lang="en-US" altLang="ja-JP" sz="1600" dirty="0">
                <a:solidFill>
                  <a:schemeClr val="accent2"/>
                </a:solidFill>
                <a:latin typeface="+mj-lt"/>
              </a:rPr>
              <a:t> </a:t>
            </a:r>
            <a:r>
              <a:rPr lang="en-US" altLang="ja-JP" sz="1600" dirty="0" err="1">
                <a:solidFill>
                  <a:srgbClr val="008080"/>
                </a:solidFill>
                <a:latin typeface="+mj-lt"/>
              </a:rPr>
              <a:t>onExecute</a:t>
            </a:r>
            <a:r>
              <a:rPr lang="en-US" altLang="ja-JP" sz="1600" dirty="0">
                <a:latin typeface="+mj-lt"/>
              </a:rPr>
              <a:t>(self, </a:t>
            </a:r>
            <a:r>
              <a:rPr lang="en-US" altLang="ja-JP" sz="1600" dirty="0" err="1">
                <a:latin typeface="+mj-lt"/>
              </a:rPr>
              <a:t>ec_id</a:t>
            </a:r>
            <a:r>
              <a:rPr lang="en-US" altLang="ja-JP" sz="1600" dirty="0">
                <a:latin typeface="+mj-lt"/>
              </a:rPr>
              <a:t>):</a:t>
            </a:r>
          </a:p>
          <a:p>
            <a:r>
              <a:rPr lang="en-US" altLang="ja-JP" sz="1600" dirty="0">
                <a:solidFill>
                  <a:srgbClr val="00B050"/>
                </a:solidFill>
                <a:latin typeface="+mj-lt"/>
              </a:rPr>
              <a:t>        # </a:t>
            </a:r>
            <a:r>
              <a:rPr lang="ja-JP" altLang="en-US" sz="1600" dirty="0">
                <a:solidFill>
                  <a:srgbClr val="00B050"/>
                </a:solidFill>
                <a:latin typeface="+mj-lt"/>
              </a:rPr>
              <a:t>入力データが存在するか確認</a:t>
            </a:r>
          </a:p>
          <a:p>
            <a:r>
              <a:rPr lang="ja-JP" altLang="en-US" sz="1600" dirty="0">
                <a:latin typeface="+mj-lt"/>
              </a:rPr>
              <a:t>        </a:t>
            </a:r>
            <a:r>
              <a:rPr lang="en-US" altLang="ja-JP" sz="1600" dirty="0">
                <a:solidFill>
                  <a:schemeClr val="accent2"/>
                </a:solidFill>
                <a:latin typeface="+mj-lt"/>
              </a:rPr>
              <a:t>if </a:t>
            </a:r>
            <a:r>
              <a:rPr lang="en-US" altLang="ja-JP" sz="1600" dirty="0">
                <a:latin typeface="+mj-lt"/>
              </a:rPr>
              <a:t>self._</a:t>
            </a:r>
            <a:r>
              <a:rPr lang="en-US" altLang="ja-JP" sz="1600" dirty="0" err="1">
                <a:latin typeface="+mj-lt"/>
              </a:rPr>
              <a:t>inIn.isNew</a:t>
            </a:r>
            <a:r>
              <a:rPr lang="en-US" altLang="ja-JP" sz="1600" dirty="0">
                <a:latin typeface="+mj-lt"/>
              </a:rPr>
              <a:t>():</a:t>
            </a:r>
          </a:p>
          <a:p>
            <a:r>
              <a:rPr lang="en-US" altLang="ja-JP" sz="1600" dirty="0">
                <a:latin typeface="+mj-lt"/>
              </a:rPr>
              <a:t>            </a:t>
            </a:r>
            <a:r>
              <a:rPr lang="en-US" altLang="ja-JP" sz="1600" dirty="0">
                <a:solidFill>
                  <a:srgbClr val="00B050"/>
                </a:solidFill>
                <a:latin typeface="+mj-lt"/>
              </a:rPr>
              <a:t># </a:t>
            </a:r>
            <a:r>
              <a:rPr lang="ja-JP" altLang="en-US" sz="1600" dirty="0">
                <a:solidFill>
                  <a:srgbClr val="00B050"/>
                </a:solidFill>
                <a:latin typeface="+mj-lt"/>
              </a:rPr>
              <a:t>入力データが存在する場合には、データを別変数に格納</a:t>
            </a:r>
          </a:p>
          <a:p>
            <a:r>
              <a:rPr lang="ja-JP" altLang="en-US" sz="1600" dirty="0">
                <a:latin typeface="+mj-lt"/>
              </a:rPr>
              <a:t>            </a:t>
            </a:r>
            <a:r>
              <a:rPr lang="en-US" altLang="ja-JP" sz="1600" dirty="0">
                <a:latin typeface="+mj-lt"/>
              </a:rPr>
              <a:t>data = self._</a:t>
            </a:r>
            <a:r>
              <a:rPr lang="en-US" altLang="ja-JP" sz="1600" dirty="0" err="1">
                <a:latin typeface="+mj-lt"/>
              </a:rPr>
              <a:t>inIn.read</a:t>
            </a:r>
            <a:r>
              <a:rPr lang="en-US" altLang="ja-JP" sz="1600" dirty="0" smtClean="0">
                <a:latin typeface="+mj-lt"/>
              </a:rPr>
              <a:t>()         </a:t>
            </a:r>
            <a:endParaRPr lang="en-US" altLang="ja-JP" sz="1600" dirty="0">
              <a:latin typeface="+mj-lt"/>
            </a:endParaRPr>
          </a:p>
          <a:p>
            <a:r>
              <a:rPr lang="en-US" altLang="ja-JP" sz="1600" dirty="0">
                <a:latin typeface="+mj-lt"/>
              </a:rPr>
              <a:t>           </a:t>
            </a:r>
            <a:r>
              <a:rPr lang="en-US" altLang="ja-JP" sz="1600" dirty="0">
                <a:solidFill>
                  <a:srgbClr val="00B050"/>
                </a:solidFill>
                <a:latin typeface="+mj-lt"/>
              </a:rPr>
              <a:t> # </a:t>
            </a:r>
            <a:r>
              <a:rPr lang="ja-JP" altLang="en-US" sz="1600" dirty="0">
                <a:solidFill>
                  <a:srgbClr val="00B050"/>
                </a:solidFill>
                <a:latin typeface="+mj-lt"/>
              </a:rPr>
              <a:t>入力データの文字列に応じてロボットを操作する</a:t>
            </a:r>
          </a:p>
          <a:p>
            <a:r>
              <a:rPr lang="ja-JP" altLang="en-US" sz="1600" dirty="0">
                <a:latin typeface="+mj-lt"/>
              </a:rPr>
              <a:t>            </a:t>
            </a:r>
            <a:r>
              <a:rPr lang="en-US" altLang="ja-JP" sz="1600" dirty="0">
                <a:solidFill>
                  <a:schemeClr val="accent2"/>
                </a:solidFill>
                <a:latin typeface="+mj-lt"/>
              </a:rPr>
              <a:t>if </a:t>
            </a:r>
            <a:r>
              <a:rPr lang="en-US" altLang="ja-JP" sz="1600" dirty="0" err="1">
                <a:latin typeface="+mj-lt"/>
              </a:rPr>
              <a:t>data.data</a:t>
            </a:r>
            <a:r>
              <a:rPr lang="en-US" altLang="ja-JP" sz="1600" dirty="0">
                <a:latin typeface="+mj-lt"/>
              </a:rPr>
              <a:t> == "bow tie":</a:t>
            </a:r>
          </a:p>
          <a:p>
            <a:r>
              <a:rPr lang="en-US" altLang="ja-JP" sz="1600" dirty="0">
                <a:latin typeface="+mj-lt"/>
              </a:rPr>
              <a:t>                self._</a:t>
            </a:r>
            <a:r>
              <a:rPr lang="en-US" altLang="ja-JP" sz="1600" dirty="0" err="1">
                <a:latin typeface="+mj-lt"/>
              </a:rPr>
              <a:t>d_out.data.vx</a:t>
            </a:r>
            <a:r>
              <a:rPr lang="en-US" altLang="ja-JP" sz="1600" dirty="0">
                <a:latin typeface="+mj-lt"/>
              </a:rPr>
              <a:t> = </a:t>
            </a:r>
            <a:r>
              <a:rPr lang="en-US" altLang="ja-JP" sz="1600" dirty="0" smtClean="0">
                <a:solidFill>
                  <a:srgbClr val="008080"/>
                </a:solidFill>
                <a:latin typeface="+mj-lt"/>
              </a:rPr>
              <a:t>0.5</a:t>
            </a:r>
            <a:endParaRPr lang="en-US" altLang="ja-JP" sz="1600" dirty="0">
              <a:solidFill>
                <a:srgbClr val="008080"/>
              </a:solidFill>
              <a:latin typeface="+mj-lt"/>
            </a:endParaRPr>
          </a:p>
          <a:p>
            <a:r>
              <a:rPr lang="en-US" altLang="ja-JP" sz="1600" dirty="0">
                <a:latin typeface="+mj-lt"/>
              </a:rPr>
              <a:t>            </a:t>
            </a:r>
            <a:r>
              <a:rPr lang="en-US" altLang="ja-JP" sz="1600" dirty="0" err="1">
                <a:solidFill>
                  <a:schemeClr val="accent2"/>
                </a:solidFill>
                <a:latin typeface="+mj-lt"/>
              </a:rPr>
              <a:t>elif</a:t>
            </a:r>
            <a:r>
              <a:rPr lang="en-US" altLang="ja-JP" sz="1600" dirty="0">
                <a:latin typeface="+mj-lt"/>
              </a:rPr>
              <a:t> </a:t>
            </a:r>
            <a:r>
              <a:rPr lang="en-US" altLang="ja-JP" sz="1600" dirty="0" err="1">
                <a:latin typeface="+mj-lt"/>
              </a:rPr>
              <a:t>data.data</a:t>
            </a:r>
            <a:r>
              <a:rPr lang="en-US" altLang="ja-JP" sz="1600" dirty="0">
                <a:latin typeface="+mj-lt"/>
              </a:rPr>
              <a:t> == "hook":</a:t>
            </a:r>
          </a:p>
          <a:p>
            <a:r>
              <a:rPr lang="en-US" altLang="ja-JP" sz="1600" dirty="0">
                <a:latin typeface="+mj-lt"/>
              </a:rPr>
              <a:t>                self._</a:t>
            </a:r>
            <a:r>
              <a:rPr lang="en-US" altLang="ja-JP" sz="1600" dirty="0" err="1">
                <a:latin typeface="+mj-lt"/>
              </a:rPr>
              <a:t>d_out.data.vx</a:t>
            </a:r>
            <a:r>
              <a:rPr lang="en-US" altLang="ja-JP" sz="1600" dirty="0">
                <a:latin typeface="+mj-lt"/>
              </a:rPr>
              <a:t> = </a:t>
            </a:r>
            <a:r>
              <a:rPr lang="en-US" altLang="ja-JP" sz="1600" dirty="0">
                <a:solidFill>
                  <a:srgbClr val="008080"/>
                </a:solidFill>
                <a:latin typeface="+mj-lt"/>
              </a:rPr>
              <a:t>-</a:t>
            </a:r>
            <a:r>
              <a:rPr lang="en-US" altLang="ja-JP" sz="1600" dirty="0" smtClean="0">
                <a:solidFill>
                  <a:srgbClr val="008080"/>
                </a:solidFill>
                <a:latin typeface="+mj-lt"/>
              </a:rPr>
              <a:t>0.5</a:t>
            </a:r>
            <a:endParaRPr lang="en-US" altLang="ja-JP" sz="1600" dirty="0">
              <a:solidFill>
                <a:srgbClr val="008080"/>
              </a:solidFill>
              <a:latin typeface="+mj-lt"/>
            </a:endParaRPr>
          </a:p>
          <a:p>
            <a:r>
              <a:rPr lang="en-US" altLang="ja-JP" sz="1600" dirty="0">
                <a:latin typeface="+mj-lt"/>
              </a:rPr>
              <a:t>            </a:t>
            </a:r>
            <a:r>
              <a:rPr lang="en-US" altLang="ja-JP" sz="1600" dirty="0" err="1">
                <a:solidFill>
                  <a:schemeClr val="accent2"/>
                </a:solidFill>
                <a:latin typeface="+mj-lt"/>
              </a:rPr>
              <a:t>elif</a:t>
            </a:r>
            <a:r>
              <a:rPr lang="en-US" altLang="ja-JP" sz="1600" dirty="0">
                <a:latin typeface="+mj-lt"/>
              </a:rPr>
              <a:t> </a:t>
            </a:r>
            <a:r>
              <a:rPr lang="en-US" altLang="ja-JP" sz="1600" dirty="0" err="1">
                <a:latin typeface="+mj-lt"/>
              </a:rPr>
              <a:t>data.data</a:t>
            </a:r>
            <a:r>
              <a:rPr lang="en-US" altLang="ja-JP" sz="1600" dirty="0">
                <a:latin typeface="+mj-lt"/>
              </a:rPr>
              <a:t> == "pinwheel":</a:t>
            </a:r>
          </a:p>
          <a:p>
            <a:r>
              <a:rPr lang="en-US" altLang="ja-JP" sz="1600" dirty="0">
                <a:latin typeface="+mj-lt"/>
              </a:rPr>
              <a:t>                self._d_out.data.va = </a:t>
            </a:r>
            <a:r>
              <a:rPr lang="en-US" altLang="ja-JP" sz="1600" dirty="0" smtClean="0">
                <a:solidFill>
                  <a:srgbClr val="008080"/>
                </a:solidFill>
                <a:latin typeface="+mj-lt"/>
              </a:rPr>
              <a:t>0.3</a:t>
            </a:r>
            <a:endParaRPr lang="en-US" altLang="ja-JP" sz="1600" dirty="0">
              <a:solidFill>
                <a:srgbClr val="008080"/>
              </a:solidFill>
              <a:latin typeface="+mj-lt"/>
            </a:endParaRPr>
          </a:p>
          <a:p>
            <a:r>
              <a:rPr lang="en-US" altLang="ja-JP" sz="1600" dirty="0">
                <a:latin typeface="+mj-lt"/>
              </a:rPr>
              <a:t>            </a:t>
            </a:r>
            <a:r>
              <a:rPr lang="en-US" altLang="ja-JP" sz="1600" dirty="0" err="1">
                <a:solidFill>
                  <a:schemeClr val="accent2"/>
                </a:solidFill>
                <a:latin typeface="+mj-lt"/>
              </a:rPr>
              <a:t>elif</a:t>
            </a:r>
            <a:r>
              <a:rPr lang="en-US" altLang="ja-JP" sz="1600" dirty="0">
                <a:latin typeface="+mj-lt"/>
              </a:rPr>
              <a:t> </a:t>
            </a:r>
            <a:r>
              <a:rPr lang="en-US" altLang="ja-JP" sz="1600" dirty="0" err="1">
                <a:latin typeface="+mj-lt"/>
              </a:rPr>
              <a:t>data.data</a:t>
            </a:r>
            <a:r>
              <a:rPr lang="en-US" altLang="ja-JP" sz="1600" dirty="0">
                <a:latin typeface="+mj-lt"/>
              </a:rPr>
              <a:t> == "envelope":</a:t>
            </a:r>
          </a:p>
          <a:p>
            <a:r>
              <a:rPr lang="en-US" altLang="ja-JP" sz="1600" dirty="0">
                <a:latin typeface="+mj-lt"/>
              </a:rPr>
              <a:t>                self._d_out.data.va = </a:t>
            </a:r>
            <a:r>
              <a:rPr lang="en-US" altLang="ja-JP" sz="1600" dirty="0">
                <a:solidFill>
                  <a:srgbClr val="008080"/>
                </a:solidFill>
                <a:latin typeface="+mj-lt"/>
              </a:rPr>
              <a:t>-0.3</a:t>
            </a:r>
          </a:p>
          <a:p>
            <a:r>
              <a:rPr lang="en-US" altLang="ja-JP" sz="1600" dirty="0" smtClean="0">
                <a:latin typeface="+mj-lt"/>
              </a:rPr>
              <a:t>            </a:t>
            </a:r>
            <a:r>
              <a:rPr lang="en-US" altLang="ja-JP" sz="1600" dirty="0" smtClean="0">
                <a:solidFill>
                  <a:schemeClr val="accent2"/>
                </a:solidFill>
                <a:latin typeface="+mj-lt"/>
              </a:rPr>
              <a:t>else</a:t>
            </a:r>
            <a:r>
              <a:rPr lang="en-US" altLang="ja-JP" sz="1600" dirty="0">
                <a:latin typeface="+mj-lt"/>
              </a:rPr>
              <a:t>:</a:t>
            </a:r>
          </a:p>
          <a:p>
            <a:r>
              <a:rPr lang="en-US" altLang="ja-JP" sz="1600" dirty="0">
                <a:latin typeface="+mj-lt"/>
              </a:rPr>
              <a:t>                self._</a:t>
            </a:r>
            <a:r>
              <a:rPr lang="en-US" altLang="ja-JP" sz="1600" dirty="0" err="1">
                <a:latin typeface="+mj-lt"/>
              </a:rPr>
              <a:t>d_out.data.vx</a:t>
            </a:r>
            <a:r>
              <a:rPr lang="en-US" altLang="ja-JP" sz="1600" dirty="0">
                <a:latin typeface="+mj-lt"/>
              </a:rPr>
              <a:t> = </a:t>
            </a:r>
            <a:r>
              <a:rPr lang="en-US" altLang="ja-JP" sz="1600" dirty="0">
                <a:solidFill>
                  <a:srgbClr val="008080"/>
                </a:solidFill>
                <a:latin typeface="+mj-lt"/>
              </a:rPr>
              <a:t>0</a:t>
            </a:r>
          </a:p>
          <a:p>
            <a:r>
              <a:rPr lang="en-US" altLang="ja-JP" sz="1600" dirty="0">
                <a:latin typeface="+mj-lt"/>
              </a:rPr>
              <a:t>                self._</a:t>
            </a:r>
            <a:r>
              <a:rPr lang="en-US" altLang="ja-JP" sz="1600" dirty="0" err="1">
                <a:latin typeface="+mj-lt"/>
              </a:rPr>
              <a:t>d_out.data.vy</a:t>
            </a:r>
            <a:r>
              <a:rPr lang="en-US" altLang="ja-JP" sz="1600" dirty="0">
                <a:latin typeface="+mj-lt"/>
              </a:rPr>
              <a:t> = </a:t>
            </a:r>
            <a:r>
              <a:rPr lang="en-US" altLang="ja-JP" sz="1600" dirty="0">
                <a:solidFill>
                  <a:srgbClr val="008080"/>
                </a:solidFill>
                <a:latin typeface="+mj-lt"/>
              </a:rPr>
              <a:t>0</a:t>
            </a:r>
          </a:p>
          <a:p>
            <a:r>
              <a:rPr lang="en-US" altLang="ja-JP" sz="1600" dirty="0">
                <a:latin typeface="+mj-lt"/>
              </a:rPr>
              <a:t>                self._d_out.data.va = </a:t>
            </a:r>
            <a:r>
              <a:rPr lang="en-US" altLang="ja-JP" sz="1600" dirty="0">
                <a:solidFill>
                  <a:srgbClr val="008080"/>
                </a:solidFill>
                <a:latin typeface="+mj-lt"/>
              </a:rPr>
              <a:t>0</a:t>
            </a:r>
          </a:p>
          <a:p>
            <a:r>
              <a:rPr lang="en-US" altLang="ja-JP" sz="1600" dirty="0">
                <a:latin typeface="+mj-lt"/>
              </a:rPr>
              <a:t>                </a:t>
            </a:r>
          </a:p>
          <a:p>
            <a:r>
              <a:rPr lang="en-US" altLang="ja-JP" sz="1600" dirty="0">
                <a:latin typeface="+mj-lt"/>
              </a:rPr>
              <a:t>            self._</a:t>
            </a:r>
            <a:r>
              <a:rPr lang="en-US" altLang="ja-JP" sz="1600" dirty="0" err="1">
                <a:latin typeface="+mj-lt"/>
              </a:rPr>
              <a:t>outOut.write</a:t>
            </a:r>
            <a:r>
              <a:rPr lang="en-US" altLang="ja-JP" sz="1600" dirty="0" smtClean="0">
                <a:latin typeface="+mj-lt"/>
              </a:rPr>
              <a:t>()</a:t>
            </a:r>
            <a:endParaRPr lang="en-US" altLang="ja-JP" sz="1600" dirty="0">
              <a:latin typeface="+mj-lt"/>
            </a:endParaRPr>
          </a:p>
          <a:p>
            <a:r>
              <a:rPr lang="en-US" altLang="ja-JP" sz="1600" dirty="0">
                <a:latin typeface="+mj-lt"/>
              </a:rPr>
              <a:t>        </a:t>
            </a:r>
            <a:r>
              <a:rPr lang="en-US" altLang="ja-JP" sz="1600" dirty="0">
                <a:solidFill>
                  <a:schemeClr val="accent2"/>
                </a:solidFill>
                <a:latin typeface="+mj-lt"/>
              </a:rPr>
              <a:t>return</a:t>
            </a:r>
            <a:r>
              <a:rPr lang="en-US" altLang="ja-JP" sz="1600" dirty="0">
                <a:latin typeface="+mj-lt"/>
              </a:rPr>
              <a:t> RTC.RTC_OK</a:t>
            </a:r>
            <a:endParaRPr lang="ja-JP" altLang="en-US" sz="1600" dirty="0">
              <a:latin typeface="+mj-lt"/>
            </a:endParaRPr>
          </a:p>
        </p:txBody>
      </p:sp>
      <p:sp>
        <p:nvSpPr>
          <p:cNvPr id="6" name="正方形/長方形 5"/>
          <p:cNvSpPr/>
          <p:nvPr/>
        </p:nvSpPr>
        <p:spPr>
          <a:xfrm>
            <a:off x="1160875" y="413665"/>
            <a:ext cx="8046640" cy="646331"/>
          </a:xfrm>
          <a:prstGeom prst="rect">
            <a:avLst/>
          </a:prstGeom>
        </p:spPr>
        <p:txBody>
          <a:bodyPr wrap="square">
            <a:spAutoFit/>
          </a:bodyPr>
          <a:lstStyle/>
          <a:p>
            <a:r>
              <a:rPr lang="en-US" altLang="ja-JP" sz="3600" u="sng" kern="0" dirty="0">
                <a:solidFill>
                  <a:srgbClr val="333399"/>
                </a:solidFill>
                <a:latin typeface="Meiryo UI" panose="020B0604030504040204" pitchFamily="50" charset="-128"/>
                <a:ea typeface="Meiryo UI" panose="020B0604030504040204" pitchFamily="50" charset="-128"/>
                <a:cs typeface="+mj-cs"/>
              </a:rPr>
              <a:t>【</a:t>
            </a:r>
            <a:r>
              <a:rPr lang="ja-JP" altLang="en-US" sz="3600" u="sng" kern="0" dirty="0">
                <a:solidFill>
                  <a:srgbClr val="333399"/>
                </a:solidFill>
                <a:latin typeface="Meiryo UI" panose="020B0604030504040204" pitchFamily="50" charset="-128"/>
                <a:ea typeface="Meiryo UI" panose="020B0604030504040204" pitchFamily="50" charset="-128"/>
                <a:cs typeface="+mj-cs"/>
              </a:rPr>
              <a:t>実習</a:t>
            </a:r>
            <a:r>
              <a:rPr lang="en-US" altLang="ja-JP" sz="3600" u="sng" kern="0" dirty="0">
                <a:solidFill>
                  <a:srgbClr val="333399"/>
                </a:solidFill>
                <a:latin typeface="Meiryo UI" panose="020B0604030504040204" pitchFamily="50" charset="-128"/>
                <a:ea typeface="Meiryo UI" panose="020B0604030504040204" pitchFamily="50" charset="-128"/>
                <a:cs typeface="+mj-cs"/>
              </a:rPr>
              <a:t>3-A】</a:t>
            </a:r>
            <a:r>
              <a:rPr lang="ja-JP" altLang="en-US" sz="3600" u="sng" kern="0" dirty="0">
                <a:solidFill>
                  <a:srgbClr val="333399"/>
                </a:solidFill>
                <a:latin typeface="Meiryo UI" panose="020B0604030504040204" pitchFamily="50" charset="-128"/>
                <a:ea typeface="Meiryo UI" panose="020B0604030504040204" pitchFamily="50" charset="-128"/>
                <a:cs typeface="+mj-cs"/>
              </a:rPr>
              <a:t>　</a:t>
            </a:r>
            <a:r>
              <a:rPr lang="ja-JP" altLang="en-US" sz="3600" u="sng" kern="0" dirty="0" smtClean="0">
                <a:solidFill>
                  <a:srgbClr val="333399"/>
                </a:solidFill>
                <a:latin typeface="Meiryo UI" panose="020B0604030504040204" pitchFamily="50" charset="-128"/>
                <a:ea typeface="Meiryo UI" panose="020B0604030504040204" pitchFamily="50" charset="-128"/>
                <a:cs typeface="+mj-cs"/>
              </a:rPr>
              <a:t>ソースコードの修正③</a:t>
            </a:r>
            <a:endParaRPr lang="ja-JP" altLang="en-US" sz="1200" u="sng" dirty="0"/>
          </a:p>
        </p:txBody>
      </p:sp>
      <p:sp>
        <p:nvSpPr>
          <p:cNvPr id="7" name="Rectangle 2">
            <a:extLst>
              <a:ext uri="{FF2B5EF4-FFF2-40B4-BE49-F238E27FC236}">
                <a16:creationId xmlns:a16="http://schemas.microsoft.com/office/drawing/2014/main" xmlns="" id="{6A3CD6A0-4832-43B2-A0D8-281529217659}"/>
              </a:ext>
            </a:extLst>
          </p:cNvPr>
          <p:cNvSpPr txBox="1">
            <a:spLocks noChangeArrowheads="1"/>
          </p:cNvSpPr>
          <p:nvPr/>
        </p:nvSpPr>
        <p:spPr bwMode="auto">
          <a:xfrm>
            <a:off x="161510" y="1397327"/>
            <a:ext cx="2700300" cy="486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smtClean="0">
                <a:solidFill>
                  <a:schemeClr val="tx1"/>
                </a:solidFill>
                <a:latin typeface="Meiryo UI" panose="020B0604030504040204" pitchFamily="50" charset="-128"/>
                <a:ea typeface="Meiryo UI" panose="020B0604030504040204" pitchFamily="50" charset="-128"/>
              </a:rPr>
              <a:t>Execute</a:t>
            </a:r>
            <a:r>
              <a:rPr lang="ja-JP" altLang="en-US" sz="2400" kern="0" dirty="0" smtClean="0">
                <a:solidFill>
                  <a:schemeClr val="tx1"/>
                </a:solidFill>
                <a:latin typeface="Meiryo UI" panose="020B0604030504040204" pitchFamily="50" charset="-128"/>
                <a:ea typeface="Meiryo UI" panose="020B0604030504040204" pitchFamily="50" charset="-128"/>
              </a:rPr>
              <a:t>部分を右記のように修正します</a:t>
            </a:r>
            <a:endParaRPr lang="en-US" altLang="ja-JP" sz="2400" kern="0" dirty="0" smtClean="0">
              <a:solidFill>
                <a:schemeClr val="tx1"/>
              </a:solidFill>
              <a:latin typeface="Meiryo UI" panose="020B0604030504040204" pitchFamily="50" charset="-128"/>
              <a:ea typeface="Meiryo UI" panose="020B0604030504040204" pitchFamily="50" charset="-128"/>
            </a:endParaRPr>
          </a:p>
          <a:p>
            <a:pPr lvl="1" eaLnBrk="1" hangingPunct="1">
              <a:lnSpc>
                <a:spcPct val="80000"/>
              </a:lnSpc>
              <a:defRPr/>
            </a:pPr>
            <a:r>
              <a:rPr lang="ja-JP" altLang="en-US" sz="2000" kern="0" dirty="0" smtClean="0">
                <a:solidFill>
                  <a:schemeClr val="tx1"/>
                </a:solidFill>
                <a:latin typeface="Meiryo UI" panose="020B0604030504040204" pitchFamily="50" charset="-128"/>
                <a:ea typeface="Meiryo UI" panose="020B0604030504040204" pitchFamily="50" charset="-128"/>
              </a:rPr>
              <a:t>認識した文字列に制御速度を割り当てます</a:t>
            </a:r>
            <a:endParaRPr lang="en-US" altLang="ja-JP" sz="2000" kern="0" dirty="0" smtClean="0">
              <a:solidFill>
                <a:schemeClr val="tx1"/>
              </a:solidFill>
              <a:latin typeface="Meiryo UI" panose="020B0604030504040204" pitchFamily="50" charset="-128"/>
              <a:ea typeface="Meiryo UI" panose="020B0604030504040204" pitchFamily="50" charset="-128"/>
            </a:endParaRPr>
          </a:p>
          <a:p>
            <a:pPr lvl="1" eaLnBrk="1" hangingPunct="1">
              <a:lnSpc>
                <a:spcPct val="80000"/>
              </a:lnSpc>
              <a:defRPr/>
            </a:pPr>
            <a:r>
              <a:rPr lang="ja-JP" altLang="en-US" sz="2000" kern="0" dirty="0" smtClean="0">
                <a:solidFill>
                  <a:schemeClr val="tx1"/>
                </a:solidFill>
                <a:latin typeface="Meiryo UI" panose="020B0604030504040204" pitchFamily="50" charset="-128"/>
                <a:ea typeface="Meiryo UI" panose="020B0604030504040204" pitchFamily="50" charset="-128"/>
              </a:rPr>
              <a:t>割り当てる速度や文字列は自由に変更してみてください</a:t>
            </a:r>
            <a:endParaRPr lang="en-US" altLang="ja-JP" sz="2000" kern="0" dirty="0">
              <a:solidFill>
                <a:schemeClr val="tx1"/>
              </a:solidFill>
              <a:latin typeface="Meiryo UI" panose="020B0604030504040204" pitchFamily="50" charset="-128"/>
              <a:ea typeface="Meiryo UI" panose="020B0604030504040204" pitchFamily="50" charset="-128"/>
            </a:endParaRPr>
          </a:p>
        </p:txBody>
      </p:sp>
      <p:sp>
        <p:nvSpPr>
          <p:cNvPr id="9" name="角丸四角形吹き出し 8"/>
          <p:cNvSpPr/>
          <p:nvPr/>
        </p:nvSpPr>
        <p:spPr>
          <a:xfrm>
            <a:off x="6582422" y="5423470"/>
            <a:ext cx="2536050" cy="810090"/>
          </a:xfrm>
          <a:prstGeom prst="wedgeRoundRectCallout">
            <a:avLst>
              <a:gd name="adj1" fmla="val -53515"/>
              <a:gd name="adj2" fmla="val -223665"/>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認識した文字列に対して</a:t>
            </a:r>
            <a:endParaRPr lang="en-US" altLang="ja-JP" dirty="0" smtClean="0">
              <a:latin typeface="Meiryo UI" panose="020B0604030504040204" pitchFamily="50" charset="-128"/>
              <a:ea typeface="Meiryo UI" panose="020B0604030504040204" pitchFamily="50" charset="-128"/>
            </a:endParaRPr>
          </a:p>
          <a:p>
            <a:pPr algn="ctr"/>
            <a:r>
              <a:rPr lang="ja-JP" altLang="en-US" dirty="0">
                <a:latin typeface="Meiryo UI" panose="020B0604030504040204" pitchFamily="50" charset="-128"/>
                <a:ea typeface="Meiryo UI" panose="020B0604030504040204" pitchFamily="50" charset="-128"/>
              </a:rPr>
              <a:t>速度</a:t>
            </a:r>
            <a:r>
              <a:rPr lang="ja-JP" altLang="en-US" dirty="0" smtClean="0">
                <a:latin typeface="Meiryo UI" panose="020B0604030504040204" pitchFamily="50" charset="-128"/>
                <a:ea typeface="Meiryo UI" panose="020B0604030504040204" pitchFamily="50" charset="-128"/>
              </a:rPr>
              <a:t>を割り当て</a:t>
            </a:r>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7238940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p>
            <a:pPr>
              <a:defRPr/>
            </a:pPr>
            <a:fld id="{9A928F85-AEAE-49F3-9DB0-0C772DC2D835}" type="slidenum">
              <a:rPr lang="en-US" altLang="ja-JP" smtClean="0"/>
              <a:pPr>
                <a:defRPr/>
              </a:pPr>
              <a:t>28</a:t>
            </a:fld>
            <a:endParaRPr lang="en-US" altLang="ja-JP"/>
          </a:p>
        </p:txBody>
      </p:sp>
      <p:sp>
        <p:nvSpPr>
          <p:cNvPr id="3" name="正方形/長方形 2"/>
          <p:cNvSpPr/>
          <p:nvPr/>
        </p:nvSpPr>
        <p:spPr>
          <a:xfrm>
            <a:off x="678505" y="404822"/>
            <a:ext cx="8046640" cy="646331"/>
          </a:xfrm>
          <a:prstGeom prst="rect">
            <a:avLst/>
          </a:prstGeom>
        </p:spPr>
        <p:txBody>
          <a:bodyPr wrap="square">
            <a:spAutoFit/>
          </a:bodyPr>
          <a:lstStyle/>
          <a:p>
            <a:pPr algn="ctr"/>
            <a:r>
              <a:rPr lang="en-US" altLang="ja-JP" sz="3600" u="sng" kern="0" dirty="0">
                <a:solidFill>
                  <a:srgbClr val="333399"/>
                </a:solidFill>
                <a:latin typeface="Meiryo UI" panose="020B0604030504040204" pitchFamily="50" charset="-128"/>
                <a:ea typeface="Meiryo UI" panose="020B0604030504040204" pitchFamily="50" charset="-128"/>
                <a:cs typeface="+mj-cs"/>
              </a:rPr>
              <a:t>【</a:t>
            </a:r>
            <a:r>
              <a:rPr lang="ja-JP" altLang="en-US" sz="3600" u="sng" kern="0" dirty="0">
                <a:solidFill>
                  <a:srgbClr val="333399"/>
                </a:solidFill>
                <a:latin typeface="Meiryo UI" panose="020B0604030504040204" pitchFamily="50" charset="-128"/>
                <a:ea typeface="Meiryo UI" panose="020B0604030504040204" pitchFamily="50" charset="-128"/>
                <a:cs typeface="+mj-cs"/>
              </a:rPr>
              <a:t>実習</a:t>
            </a:r>
            <a:r>
              <a:rPr lang="en-US" altLang="ja-JP" sz="3600" u="sng" kern="0" dirty="0">
                <a:solidFill>
                  <a:srgbClr val="333399"/>
                </a:solidFill>
                <a:latin typeface="Meiryo UI" panose="020B0604030504040204" pitchFamily="50" charset="-128"/>
                <a:ea typeface="Meiryo UI" panose="020B0604030504040204" pitchFamily="50" charset="-128"/>
                <a:cs typeface="+mj-cs"/>
              </a:rPr>
              <a:t>3-A】</a:t>
            </a:r>
            <a:r>
              <a:rPr lang="ja-JP" altLang="en-US" sz="3600" u="sng" kern="0" dirty="0">
                <a:solidFill>
                  <a:srgbClr val="333399"/>
                </a:solidFill>
                <a:latin typeface="Meiryo UI" panose="020B0604030504040204" pitchFamily="50" charset="-128"/>
                <a:ea typeface="Meiryo UI" panose="020B0604030504040204" pitchFamily="50" charset="-128"/>
                <a:cs typeface="+mj-cs"/>
              </a:rPr>
              <a:t>　</a:t>
            </a:r>
            <a:r>
              <a:rPr lang="ja-JP" altLang="en-US" sz="3600" u="sng" kern="0" dirty="0" smtClean="0">
                <a:solidFill>
                  <a:srgbClr val="333399"/>
                </a:solidFill>
                <a:latin typeface="Meiryo UI" panose="020B0604030504040204" pitchFamily="50" charset="-128"/>
                <a:ea typeface="Meiryo UI" panose="020B0604030504040204" pitchFamily="50" charset="-128"/>
                <a:cs typeface="+mj-cs"/>
              </a:rPr>
              <a:t>コンポーネントの起動</a:t>
            </a:r>
            <a:endParaRPr lang="ja-JP" altLang="en-US" sz="1200" u="sng" dirty="0"/>
          </a:p>
        </p:txBody>
      </p:sp>
      <p:graphicFrame>
        <p:nvGraphicFramePr>
          <p:cNvPr id="4" name="表 3"/>
          <p:cNvGraphicFramePr>
            <a:graphicFrameLocks noGrp="1"/>
          </p:cNvGraphicFramePr>
          <p:nvPr>
            <p:extLst>
              <p:ext uri="{D42A27DB-BD31-4B8C-83A1-F6EECF244321}">
                <p14:modId xmlns:p14="http://schemas.microsoft.com/office/powerpoint/2010/main" val="3316082254"/>
              </p:ext>
            </p:extLst>
          </p:nvPr>
        </p:nvGraphicFramePr>
        <p:xfrm>
          <a:off x="142447" y="1403775"/>
          <a:ext cx="8885048" cy="4389120"/>
        </p:xfrm>
        <a:graphic>
          <a:graphicData uri="http://schemas.openxmlformats.org/drawingml/2006/table">
            <a:tbl>
              <a:tblPr firstRow="1" bandRow="1">
                <a:tableStyleId>{93296810-A885-4BE3-A3E7-6D5BEEA58F35}</a:tableStyleId>
              </a:tblPr>
              <a:tblGrid>
                <a:gridCol w="2089293"/>
                <a:gridCol w="6795755"/>
              </a:tblGrid>
              <a:tr h="321810">
                <a:tc>
                  <a:txBody>
                    <a:bodyPr/>
                    <a:lstStyle/>
                    <a:p>
                      <a:r>
                        <a:rPr kumimoji="1" lang="ja-JP" altLang="en-US" dirty="0" smtClean="0">
                          <a:latin typeface="Meiryo UI" panose="020B0604030504040204" pitchFamily="50" charset="-128"/>
                          <a:ea typeface="Meiryo UI" panose="020B0604030504040204" pitchFamily="50" charset="-128"/>
                        </a:rPr>
                        <a:t>コンポーネント名</a:t>
                      </a:r>
                      <a:endParaRPr kumimoji="1" lang="ja-JP" altLang="en-US" dirty="0">
                        <a:latin typeface="Meiryo UI" panose="020B0604030504040204" pitchFamily="50" charset="-128"/>
                        <a:ea typeface="Meiryo UI" panose="020B0604030504040204" pitchFamily="50" charset="-128"/>
                      </a:endParaRPr>
                    </a:p>
                  </a:txBody>
                  <a:tcPr/>
                </a:tc>
                <a:tc>
                  <a:txBody>
                    <a:bodyPr/>
                    <a:lstStyle/>
                    <a:p>
                      <a:r>
                        <a:rPr kumimoji="1" lang="ja-JP" altLang="en-US" dirty="0" smtClean="0">
                          <a:latin typeface="Meiryo UI" panose="020B0604030504040204" pitchFamily="50" charset="-128"/>
                          <a:ea typeface="Meiryo UI" panose="020B0604030504040204" pitchFamily="50" charset="-128"/>
                        </a:rPr>
                        <a:t>起動方法</a:t>
                      </a:r>
                      <a:endParaRPr kumimoji="1" lang="ja-JP" altLang="en-US" dirty="0">
                        <a:latin typeface="Meiryo UI" panose="020B0604030504040204" pitchFamily="50" charset="-128"/>
                        <a:ea typeface="Meiryo UI" panose="020B0604030504040204" pitchFamily="50" charset="-128"/>
                      </a:endParaRPr>
                    </a:p>
                  </a:txBody>
                  <a:tcPr/>
                </a:tc>
              </a:tr>
              <a:tr h="370840">
                <a:tc>
                  <a:txBody>
                    <a:bodyPr/>
                    <a:lstStyle/>
                    <a:p>
                      <a:r>
                        <a:rPr kumimoji="1" lang="en-US" altLang="ja-JP" dirty="0" err="1" smtClean="0">
                          <a:solidFill>
                            <a:schemeClr val="tx1"/>
                          </a:solidFill>
                          <a:latin typeface="Meiryo UI" panose="020B0604030504040204" pitchFamily="50" charset="-128"/>
                          <a:ea typeface="Meiryo UI" panose="020B0604030504040204" pitchFamily="50" charset="-128"/>
                        </a:rPr>
                        <a:t>NameToVelocity</a:t>
                      </a:r>
                      <a:endParaRPr kumimoji="1" lang="ja-JP" altLang="en-US" dirty="0">
                        <a:solidFill>
                          <a:schemeClr val="tx1"/>
                        </a:solidFill>
                        <a:latin typeface="Meiryo UI" panose="020B0604030504040204" pitchFamily="50" charset="-128"/>
                        <a:ea typeface="Meiryo UI"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kern="0" dirty="0" smtClean="0">
                          <a:solidFill>
                            <a:schemeClr val="tx1"/>
                          </a:solidFill>
                          <a:latin typeface="Meiryo UI" panose="020B0604030504040204" pitchFamily="50" charset="-128"/>
                          <a:ea typeface="Meiryo UI" panose="020B0604030504040204" pitchFamily="50" charset="-128"/>
                        </a:rPr>
                        <a:t>作成した</a:t>
                      </a:r>
                      <a:r>
                        <a:rPr lang="en-US" altLang="ja-JP" sz="1800" kern="0" dirty="0" smtClean="0">
                          <a:solidFill>
                            <a:schemeClr val="tx1"/>
                          </a:solidFill>
                          <a:latin typeface="Meiryo UI" panose="020B0604030504040204" pitchFamily="50" charset="-128"/>
                          <a:ea typeface="Meiryo UI" panose="020B0604030504040204" pitchFamily="50" charset="-128"/>
                        </a:rPr>
                        <a:t>NameToVelocity.py</a:t>
                      </a:r>
                      <a:r>
                        <a:rPr lang="ja-JP" altLang="en-US" sz="1800" kern="0" dirty="0" smtClean="0">
                          <a:solidFill>
                            <a:schemeClr val="tx1"/>
                          </a:solidFill>
                          <a:latin typeface="Meiryo UI" panose="020B0604030504040204" pitchFamily="50" charset="-128"/>
                          <a:ea typeface="Meiryo UI" panose="020B0604030504040204" pitchFamily="50" charset="-128"/>
                        </a:rPr>
                        <a:t>ファイルをダブルクリックもしくはコマンドプロンプトから</a:t>
                      </a:r>
                      <a:r>
                        <a:rPr lang="en-US" altLang="ja-JP" sz="1800" kern="0" dirty="0" smtClean="0">
                          <a:solidFill>
                            <a:schemeClr val="tx1"/>
                          </a:solidFill>
                          <a:latin typeface="Meiryo UI" panose="020B0604030504040204" pitchFamily="50" charset="-128"/>
                          <a:ea typeface="Meiryo UI" panose="020B0604030504040204" pitchFamily="50" charset="-128"/>
                        </a:rPr>
                        <a:t>”python NameToVelocity.py”</a:t>
                      </a:r>
                      <a:r>
                        <a:rPr lang="ja-JP" altLang="en-US" sz="1800" kern="0" dirty="0" smtClean="0">
                          <a:solidFill>
                            <a:schemeClr val="tx1"/>
                          </a:solidFill>
                          <a:latin typeface="Meiryo UI" panose="020B0604030504040204" pitchFamily="50" charset="-128"/>
                          <a:ea typeface="Meiryo UI" panose="020B0604030504040204" pitchFamily="50" charset="-128"/>
                        </a:rPr>
                        <a:t>と入力して起動して下さい．</a:t>
                      </a:r>
                    </a:p>
                  </a:txBody>
                  <a:tcPr/>
                </a:tc>
              </a:tr>
              <a:tr h="370840">
                <a:tc>
                  <a:txBody>
                    <a:bodyPr/>
                    <a:lstStyle/>
                    <a:p>
                      <a:r>
                        <a:rPr kumimoji="1" lang="en-US" altLang="ja-JP" dirty="0" err="1" smtClean="0">
                          <a:latin typeface="Meiryo UI" panose="020B0604030504040204" pitchFamily="50" charset="-128"/>
                          <a:ea typeface="Meiryo UI" panose="020B0604030504040204" pitchFamily="50" charset="-128"/>
                        </a:rPr>
                        <a:t>OpenCVCamera</a:t>
                      </a:r>
                      <a:endParaRPr kumimoji="1" lang="ja-JP" altLang="en-US" dirty="0">
                        <a:latin typeface="Meiryo UI" panose="020B0604030504040204" pitchFamily="50" charset="-128"/>
                        <a:ea typeface="Meiryo UI"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kern="0" dirty="0" err="1" smtClean="0">
                          <a:solidFill>
                            <a:schemeClr val="tx1"/>
                          </a:solidFill>
                          <a:latin typeface="Meiryo UI" panose="020B0604030504040204" pitchFamily="50" charset="-128"/>
                          <a:ea typeface="Meiryo UI" panose="020B0604030504040204" pitchFamily="50" charset="-128"/>
                        </a:rPr>
                        <a:t>OpenRTM-aist</a:t>
                      </a:r>
                      <a:r>
                        <a:rPr lang="ja-JP" altLang="en-US" sz="1800" kern="0" dirty="0" smtClean="0">
                          <a:solidFill>
                            <a:schemeClr val="tx1"/>
                          </a:solidFill>
                          <a:latin typeface="Meiryo UI" panose="020B0604030504040204" pitchFamily="50" charset="-128"/>
                          <a:ea typeface="Meiryo UI" panose="020B0604030504040204" pitchFamily="50" charset="-128"/>
                        </a:rPr>
                        <a:t>インストール時に同時にインストールされています．</a:t>
                      </a:r>
                      <a:endParaRPr lang="en-US" altLang="ja-JP" sz="1800" kern="0" dirty="0" smtClean="0">
                        <a:solidFill>
                          <a:schemeClr val="tx1"/>
                        </a:solidFill>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kern="0" dirty="0" smtClean="0">
                          <a:solidFill>
                            <a:schemeClr val="tx1"/>
                          </a:solidFill>
                          <a:latin typeface="Meiryo UI" panose="020B0604030504040204" pitchFamily="50" charset="-128"/>
                          <a:ea typeface="Meiryo UI" panose="020B0604030504040204" pitchFamily="50" charset="-128"/>
                        </a:rPr>
                        <a:t>Windows</a:t>
                      </a:r>
                      <a:r>
                        <a:rPr lang="ja-JP" altLang="en-US" sz="1800" kern="0" dirty="0" smtClean="0">
                          <a:solidFill>
                            <a:schemeClr val="tx1"/>
                          </a:solidFill>
                          <a:latin typeface="Meiryo UI" panose="020B0604030504040204" pitchFamily="50" charset="-128"/>
                          <a:ea typeface="Meiryo UI" panose="020B0604030504040204" pitchFamily="50" charset="-128"/>
                        </a:rPr>
                        <a:t>の検索（</a:t>
                      </a:r>
                      <a:r>
                        <a:rPr lang="en-US" altLang="ja-JP" sz="1800" kern="0" dirty="0" smtClean="0">
                          <a:solidFill>
                            <a:schemeClr val="tx1"/>
                          </a:solidFill>
                          <a:latin typeface="Meiryo UI" panose="020B0604030504040204" pitchFamily="50" charset="-128"/>
                          <a:ea typeface="Meiryo UI" panose="020B0604030504040204" pitchFamily="50" charset="-128"/>
                        </a:rPr>
                        <a:t>Windows</a:t>
                      </a:r>
                      <a:r>
                        <a:rPr lang="ja-JP" altLang="en-US" sz="1800" kern="0" dirty="0" smtClean="0">
                          <a:solidFill>
                            <a:schemeClr val="tx1"/>
                          </a:solidFill>
                          <a:latin typeface="Meiryo UI" panose="020B0604030504040204" pitchFamily="50" charset="-128"/>
                          <a:ea typeface="Meiryo UI" panose="020B0604030504040204" pitchFamily="50" charset="-128"/>
                        </a:rPr>
                        <a:t>アイコン押下時のプログラムとファイルの検索など）を用い，</a:t>
                      </a:r>
                      <a:r>
                        <a:rPr lang="en-US" altLang="ja-JP" sz="1800" kern="0" dirty="0" smtClean="0">
                          <a:solidFill>
                            <a:schemeClr val="tx1"/>
                          </a:solidFill>
                          <a:latin typeface="Meiryo UI" panose="020B0604030504040204" pitchFamily="50" charset="-128"/>
                          <a:ea typeface="Meiryo UI" panose="020B0604030504040204" pitchFamily="50" charset="-128"/>
                        </a:rPr>
                        <a:t>OpenCVCameraComp.exe</a:t>
                      </a:r>
                      <a:r>
                        <a:rPr lang="ja-JP" altLang="en-US" sz="1800" kern="0" dirty="0" smtClean="0">
                          <a:solidFill>
                            <a:schemeClr val="tx1"/>
                          </a:solidFill>
                          <a:latin typeface="Meiryo UI" panose="020B0604030504040204" pitchFamily="50" charset="-128"/>
                          <a:ea typeface="Meiryo UI" panose="020B0604030504040204" pitchFamily="50" charset="-128"/>
                        </a:rPr>
                        <a:t>を起動して下さい．</a:t>
                      </a:r>
                      <a:endParaRPr lang="en-US" altLang="ja-JP" sz="1800" kern="0" dirty="0" smtClean="0">
                        <a:solidFill>
                          <a:schemeClr val="tx1"/>
                        </a:solidFill>
                        <a:latin typeface="Meiryo UI" panose="020B0604030504040204" pitchFamily="50" charset="-128"/>
                        <a:ea typeface="Meiryo UI" panose="020B0604030504040204" pitchFamily="50" charset="-128"/>
                      </a:endParaRPr>
                    </a:p>
                  </a:txBody>
                  <a:tcPr/>
                </a:tc>
              </a:tr>
              <a:tr h="370840">
                <a:tc>
                  <a:txBody>
                    <a:bodyPr/>
                    <a:lstStyle/>
                    <a:p>
                      <a:r>
                        <a:rPr kumimoji="1" lang="en-US" altLang="ja-JP" dirty="0" err="1" smtClean="0">
                          <a:latin typeface="Meiryo UI" panose="020B0604030504040204" pitchFamily="50" charset="-128"/>
                          <a:ea typeface="Meiryo UI" panose="020B0604030504040204" pitchFamily="50" charset="-128"/>
                        </a:rPr>
                        <a:t>CameraViewer</a:t>
                      </a:r>
                      <a:endParaRPr kumimoji="1" lang="ja-JP" altLang="en-US" dirty="0">
                        <a:latin typeface="Meiryo UI" panose="020B0604030504040204" pitchFamily="50" charset="-128"/>
                        <a:ea typeface="Meiryo UI" panose="020B0604030504040204" pitchFamily="50" charset="-128"/>
                      </a:endParaRPr>
                    </a:p>
                  </a:txBody>
                  <a:tcPr/>
                </a:tc>
                <a:tc>
                  <a:txBody>
                    <a:bodyPr/>
                    <a:lstStyle/>
                    <a:p>
                      <a:r>
                        <a:rPr kumimoji="1" lang="en-US" altLang="ja-JP" sz="1800" dirty="0" err="1" smtClean="0">
                          <a:solidFill>
                            <a:schemeClr val="tx1"/>
                          </a:solidFill>
                          <a:latin typeface="Meiryo UI" panose="020B0604030504040204" pitchFamily="50" charset="-128"/>
                          <a:ea typeface="Meiryo UI" panose="020B0604030504040204" pitchFamily="50" charset="-128"/>
                        </a:rPr>
                        <a:t>OpenRTM-aist</a:t>
                      </a:r>
                      <a:r>
                        <a:rPr kumimoji="1" lang="ja-JP" altLang="en-US" sz="1800" dirty="0" smtClean="0">
                          <a:solidFill>
                            <a:schemeClr val="tx1"/>
                          </a:solidFill>
                          <a:latin typeface="Meiryo UI" panose="020B0604030504040204" pitchFamily="50" charset="-128"/>
                          <a:ea typeface="Meiryo UI" panose="020B0604030504040204" pitchFamily="50" charset="-128"/>
                        </a:rPr>
                        <a:t>インストール時に同時にインストールされています．</a:t>
                      </a:r>
                      <a:endParaRPr kumimoji="1" lang="en-US" altLang="ja-JP" sz="1800" dirty="0" smtClean="0">
                        <a:solidFill>
                          <a:schemeClr val="tx1"/>
                        </a:solidFill>
                        <a:latin typeface="Meiryo UI" panose="020B0604030504040204" pitchFamily="50" charset="-128"/>
                        <a:ea typeface="Meiryo UI" panose="020B0604030504040204" pitchFamily="50" charset="-128"/>
                      </a:endParaRPr>
                    </a:p>
                    <a:p>
                      <a:r>
                        <a:rPr kumimoji="1" lang="en-US" altLang="ja-JP" sz="1800" dirty="0" smtClean="0">
                          <a:solidFill>
                            <a:schemeClr val="tx1"/>
                          </a:solidFill>
                          <a:latin typeface="Meiryo UI" panose="020B0604030504040204" pitchFamily="50" charset="-128"/>
                          <a:ea typeface="Meiryo UI" panose="020B0604030504040204" pitchFamily="50" charset="-128"/>
                        </a:rPr>
                        <a:t>Windows</a:t>
                      </a:r>
                      <a:r>
                        <a:rPr kumimoji="1" lang="ja-JP" altLang="en-US" sz="1800" dirty="0" smtClean="0">
                          <a:solidFill>
                            <a:schemeClr val="tx1"/>
                          </a:solidFill>
                          <a:latin typeface="Meiryo UI" panose="020B0604030504040204" pitchFamily="50" charset="-128"/>
                          <a:ea typeface="Meiryo UI" panose="020B0604030504040204" pitchFamily="50" charset="-128"/>
                        </a:rPr>
                        <a:t>の検索（</a:t>
                      </a:r>
                      <a:r>
                        <a:rPr kumimoji="1" lang="en-US" altLang="ja-JP" sz="1800" dirty="0" smtClean="0">
                          <a:solidFill>
                            <a:schemeClr val="tx1"/>
                          </a:solidFill>
                          <a:latin typeface="Meiryo UI" panose="020B0604030504040204" pitchFamily="50" charset="-128"/>
                          <a:ea typeface="Meiryo UI" panose="020B0604030504040204" pitchFamily="50" charset="-128"/>
                        </a:rPr>
                        <a:t>Windows</a:t>
                      </a:r>
                      <a:r>
                        <a:rPr kumimoji="1" lang="ja-JP" altLang="en-US" sz="1800" dirty="0" smtClean="0">
                          <a:solidFill>
                            <a:schemeClr val="tx1"/>
                          </a:solidFill>
                          <a:latin typeface="Meiryo UI" panose="020B0604030504040204" pitchFamily="50" charset="-128"/>
                          <a:ea typeface="Meiryo UI" panose="020B0604030504040204" pitchFamily="50" charset="-128"/>
                        </a:rPr>
                        <a:t>アイコン押下時のプログラムとファイルの検索など）を用い，</a:t>
                      </a:r>
                      <a:r>
                        <a:rPr kumimoji="1" lang="en-US" altLang="ja-JP" sz="1800" dirty="0" smtClean="0">
                          <a:solidFill>
                            <a:schemeClr val="tx1"/>
                          </a:solidFill>
                          <a:latin typeface="Meiryo UI" panose="020B0604030504040204" pitchFamily="50" charset="-128"/>
                          <a:ea typeface="Meiryo UI" panose="020B0604030504040204" pitchFamily="50" charset="-128"/>
                        </a:rPr>
                        <a:t>CameraViewerComp.exe</a:t>
                      </a:r>
                      <a:r>
                        <a:rPr kumimoji="1" lang="ja-JP" altLang="en-US" sz="1800" dirty="0" smtClean="0">
                          <a:solidFill>
                            <a:schemeClr val="tx1"/>
                          </a:solidFill>
                          <a:latin typeface="Meiryo UI" panose="020B0604030504040204" pitchFamily="50" charset="-128"/>
                          <a:ea typeface="Meiryo UI" panose="020B0604030504040204" pitchFamily="50" charset="-128"/>
                        </a:rPr>
                        <a:t>を起動して下さい．</a:t>
                      </a:r>
                      <a:endParaRPr kumimoji="1" lang="ja-JP" altLang="en-US" sz="1800" dirty="0">
                        <a:solidFill>
                          <a:schemeClr val="tx1"/>
                        </a:solidFill>
                        <a:latin typeface="Meiryo UI" panose="020B0604030504040204" pitchFamily="50" charset="-128"/>
                        <a:ea typeface="Meiryo UI" panose="020B0604030504040204" pitchFamily="50" charset="-128"/>
                      </a:endParaRPr>
                    </a:p>
                  </a:txBody>
                  <a:tcPr/>
                </a:tc>
              </a:tr>
              <a:tr h="370840">
                <a:tc>
                  <a:txBody>
                    <a:bodyPr/>
                    <a:lstStyle/>
                    <a:p>
                      <a:r>
                        <a:rPr kumimoji="1" lang="en-US" altLang="ja-JP" dirty="0" err="1" smtClean="0">
                          <a:latin typeface="Meiryo UI" panose="020B0604030504040204" pitchFamily="50" charset="-128"/>
                          <a:ea typeface="Meiryo UI" panose="020B0604030504040204" pitchFamily="50" charset="-128"/>
                        </a:rPr>
                        <a:t>ImageToObjectPrediction</a:t>
                      </a:r>
                      <a:endParaRPr kumimoji="1" lang="ja-JP" altLang="en-US" dirty="0">
                        <a:latin typeface="Meiryo UI" panose="020B0604030504040204" pitchFamily="50" charset="-128"/>
                        <a:ea typeface="Meiryo UI" panose="020B0604030504040204" pitchFamily="50" charset="-128"/>
                      </a:endParaRPr>
                    </a:p>
                  </a:txBody>
                  <a:tcPr/>
                </a:tc>
                <a:tc>
                  <a:txBody>
                    <a:bodyPr/>
                    <a:lstStyle/>
                    <a:p>
                      <a:r>
                        <a:rPr kumimoji="1" lang="en-US" altLang="ja-JP" sz="1800" dirty="0" smtClean="0">
                          <a:solidFill>
                            <a:schemeClr val="tx1"/>
                          </a:solidFill>
                          <a:latin typeface="Meiryo UI" panose="020B0604030504040204" pitchFamily="50" charset="-128"/>
                          <a:ea typeface="Meiryo UI" panose="020B0604030504040204" pitchFamily="50" charset="-128"/>
                        </a:rPr>
                        <a:t>USB</a:t>
                      </a:r>
                      <a:r>
                        <a:rPr kumimoji="1" lang="ja-JP" altLang="en-US" sz="1800" dirty="0" smtClean="0">
                          <a:solidFill>
                            <a:schemeClr val="tx1"/>
                          </a:solidFill>
                          <a:latin typeface="Meiryo UI" panose="020B0604030504040204" pitchFamily="50" charset="-128"/>
                          <a:ea typeface="Meiryo UI" panose="020B0604030504040204" pitchFamily="50" charset="-128"/>
                        </a:rPr>
                        <a:t>メモリで配布された</a:t>
                      </a:r>
                      <a:r>
                        <a:rPr kumimoji="1" lang="en-US" altLang="ja-JP" sz="1800" dirty="0" smtClean="0">
                          <a:solidFill>
                            <a:schemeClr val="tx1"/>
                          </a:solidFill>
                          <a:latin typeface="Meiryo UI" panose="020B0604030504040204" pitchFamily="50" charset="-128"/>
                          <a:ea typeface="Meiryo UI" panose="020B0604030504040204" pitchFamily="50" charset="-128"/>
                        </a:rPr>
                        <a:t>sample</a:t>
                      </a:r>
                      <a:r>
                        <a:rPr kumimoji="1" lang="ja-JP" altLang="en-US" sz="1800" dirty="0" smtClean="0">
                          <a:solidFill>
                            <a:schemeClr val="tx1"/>
                          </a:solidFill>
                          <a:latin typeface="Meiryo UI" panose="020B0604030504040204" pitchFamily="50" charset="-128"/>
                          <a:ea typeface="Meiryo UI" panose="020B0604030504040204" pitchFamily="50" charset="-128"/>
                        </a:rPr>
                        <a:t>フォルダにある</a:t>
                      </a:r>
                      <a:r>
                        <a:rPr kumimoji="1" lang="en-US" altLang="ja-JP" sz="1800" dirty="0" smtClean="0">
                          <a:solidFill>
                            <a:schemeClr val="tx1"/>
                          </a:solidFill>
                          <a:latin typeface="Meiryo UI" panose="020B0604030504040204" pitchFamily="50" charset="-128"/>
                          <a:ea typeface="Meiryo UI" panose="020B0604030504040204" pitchFamily="50" charset="-128"/>
                        </a:rPr>
                        <a:t>ImageToObjectPrediction.py</a:t>
                      </a:r>
                      <a:r>
                        <a:rPr kumimoji="1" lang="ja-JP" altLang="en-US" sz="1800" dirty="0" smtClean="0">
                          <a:solidFill>
                            <a:schemeClr val="tx1"/>
                          </a:solidFill>
                          <a:latin typeface="Meiryo UI" panose="020B0604030504040204" pitchFamily="50" charset="-128"/>
                          <a:ea typeface="Meiryo UI" panose="020B0604030504040204" pitchFamily="50" charset="-128"/>
                        </a:rPr>
                        <a:t>をダブルクリックして起動して下さい．</a:t>
                      </a:r>
                      <a:endParaRPr kumimoji="1" lang="ja-JP" altLang="en-US" sz="1800" dirty="0">
                        <a:solidFill>
                          <a:schemeClr val="tx1"/>
                        </a:solidFill>
                        <a:latin typeface="Meiryo UI" panose="020B0604030504040204" pitchFamily="50" charset="-128"/>
                        <a:ea typeface="Meiryo UI" panose="020B0604030504040204" pitchFamily="50" charset="-128"/>
                      </a:endParaRPr>
                    </a:p>
                  </a:txBody>
                  <a:tcPr/>
                </a:tc>
              </a:tr>
              <a:tr h="370840">
                <a:tc>
                  <a:txBody>
                    <a:bodyPr/>
                    <a:lstStyle/>
                    <a:p>
                      <a:r>
                        <a:rPr kumimoji="1" lang="en-US" altLang="ja-JP" dirty="0" err="1" smtClean="0">
                          <a:latin typeface="Meiryo UI" panose="020B0604030504040204" pitchFamily="50" charset="-128"/>
                          <a:ea typeface="Meiryo UI" panose="020B0604030504040204" pitchFamily="50" charset="-128"/>
                        </a:rPr>
                        <a:t>RaspberryPiMouseSimulator</a:t>
                      </a:r>
                      <a:endParaRPr kumimoji="1" lang="ja-JP" altLang="en-US" dirty="0">
                        <a:latin typeface="Meiryo UI" panose="020B0604030504040204" pitchFamily="50" charset="-128"/>
                        <a:ea typeface="Meiryo UI" panose="020B0604030504040204" pitchFamily="50" charset="-128"/>
                      </a:endParaRPr>
                    </a:p>
                  </a:txBody>
                  <a:tcPr/>
                </a:tc>
                <a:tc>
                  <a:txBody>
                    <a:bodyPr/>
                    <a:lstStyle/>
                    <a:p>
                      <a:r>
                        <a:rPr kumimoji="1" lang="en-US" altLang="ja-JP" sz="1800" dirty="0" smtClean="0">
                          <a:latin typeface="Meiryo UI" panose="020B0604030504040204" pitchFamily="50" charset="-128"/>
                          <a:ea typeface="Meiryo UI" panose="020B0604030504040204" pitchFamily="50" charset="-128"/>
                        </a:rPr>
                        <a:t>USB</a:t>
                      </a:r>
                      <a:r>
                        <a:rPr kumimoji="1" lang="ja-JP" altLang="en-US" sz="1800" dirty="0" smtClean="0">
                          <a:latin typeface="Meiryo UI" panose="020B0604030504040204" pitchFamily="50" charset="-128"/>
                          <a:ea typeface="Meiryo UI" panose="020B0604030504040204" pitchFamily="50" charset="-128"/>
                        </a:rPr>
                        <a:t>メモリで配布された</a:t>
                      </a:r>
                      <a:r>
                        <a:rPr kumimoji="1" lang="en-US" altLang="ja-JP" sz="1800" dirty="0" smtClean="0">
                          <a:latin typeface="Meiryo UI" panose="020B0604030504040204" pitchFamily="50" charset="-128"/>
                          <a:ea typeface="Meiryo UI" panose="020B0604030504040204" pitchFamily="50" charset="-128"/>
                        </a:rPr>
                        <a:t>EXE</a:t>
                      </a:r>
                      <a:r>
                        <a:rPr kumimoji="1" lang="ja-JP" altLang="en-US" sz="1800" dirty="0" smtClean="0">
                          <a:latin typeface="Meiryo UI" panose="020B0604030504040204" pitchFamily="50" charset="-128"/>
                          <a:ea typeface="Meiryo UI" panose="020B0604030504040204" pitchFamily="50" charset="-128"/>
                        </a:rPr>
                        <a:t>フォルダにある</a:t>
                      </a:r>
                      <a:r>
                        <a:rPr kumimoji="1" lang="en-US" altLang="ja-JP" sz="1800" dirty="0" smtClean="0">
                          <a:latin typeface="Meiryo UI" panose="020B0604030504040204" pitchFamily="50" charset="-128"/>
                          <a:ea typeface="Meiryo UI" panose="020B0604030504040204" pitchFamily="50" charset="-128"/>
                        </a:rPr>
                        <a:t>RaspberryPiMouseSimulatorComp.exe</a:t>
                      </a:r>
                      <a:r>
                        <a:rPr kumimoji="1" lang="ja-JP" altLang="en-US" sz="1800" dirty="0" smtClean="0">
                          <a:latin typeface="Meiryo UI" panose="020B0604030504040204" pitchFamily="50" charset="-128"/>
                          <a:ea typeface="Meiryo UI" panose="020B0604030504040204" pitchFamily="50" charset="-128"/>
                        </a:rPr>
                        <a:t>をダブルクリックして起動して下さい．</a:t>
                      </a:r>
                      <a:endParaRPr kumimoji="1" lang="ja-JP" altLang="en-US" sz="1800" dirty="0">
                        <a:latin typeface="Meiryo UI" panose="020B0604030504040204" pitchFamily="50" charset="-128"/>
                        <a:ea typeface="Meiryo UI" panose="020B0604030504040204" pitchFamily="50" charset="-128"/>
                      </a:endParaRPr>
                    </a:p>
                  </a:txBody>
                  <a:tcPr/>
                </a:tc>
              </a:tr>
            </a:tbl>
          </a:graphicData>
        </a:graphic>
      </p:graphicFrame>
    </p:spTree>
    <p:extLst>
      <p:ext uri="{BB962C8B-B14F-4D97-AF65-F5344CB8AC3E}">
        <p14:creationId xmlns:p14="http://schemas.microsoft.com/office/powerpoint/2010/main" val="19980902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p>
            <a:pPr>
              <a:defRPr/>
            </a:pPr>
            <a:fld id="{9A928F85-AEAE-49F3-9DB0-0C772DC2D835}" type="slidenum">
              <a:rPr lang="en-US" altLang="ja-JP" smtClean="0"/>
              <a:pPr>
                <a:defRPr/>
              </a:pPr>
              <a:t>29</a:t>
            </a:fld>
            <a:endParaRPr lang="en-US" altLang="ja-JP"/>
          </a:p>
        </p:txBody>
      </p:sp>
      <p:sp>
        <p:nvSpPr>
          <p:cNvPr id="3" name="正方形/長方形 2"/>
          <p:cNvSpPr/>
          <p:nvPr/>
        </p:nvSpPr>
        <p:spPr>
          <a:xfrm>
            <a:off x="678505" y="548680"/>
            <a:ext cx="8046640" cy="646331"/>
          </a:xfrm>
          <a:prstGeom prst="rect">
            <a:avLst/>
          </a:prstGeom>
        </p:spPr>
        <p:txBody>
          <a:bodyPr wrap="square">
            <a:spAutoFit/>
          </a:bodyPr>
          <a:lstStyle/>
          <a:p>
            <a:pPr algn="ctr"/>
            <a:r>
              <a:rPr lang="en-US" altLang="ja-JP" sz="3600" u="sng" kern="0" dirty="0">
                <a:solidFill>
                  <a:srgbClr val="333399"/>
                </a:solidFill>
                <a:latin typeface="Meiryo UI" panose="020B0604030504040204" pitchFamily="50" charset="-128"/>
                <a:ea typeface="Meiryo UI" panose="020B0604030504040204" pitchFamily="50" charset="-128"/>
                <a:cs typeface="+mj-cs"/>
              </a:rPr>
              <a:t>【</a:t>
            </a:r>
            <a:r>
              <a:rPr lang="ja-JP" altLang="en-US" sz="3600" u="sng" kern="0" dirty="0">
                <a:solidFill>
                  <a:srgbClr val="333399"/>
                </a:solidFill>
                <a:latin typeface="Meiryo UI" panose="020B0604030504040204" pitchFamily="50" charset="-128"/>
                <a:ea typeface="Meiryo UI" panose="020B0604030504040204" pitchFamily="50" charset="-128"/>
                <a:cs typeface="+mj-cs"/>
              </a:rPr>
              <a:t>実習</a:t>
            </a:r>
            <a:r>
              <a:rPr lang="en-US" altLang="ja-JP" sz="3600" u="sng" kern="0" dirty="0">
                <a:solidFill>
                  <a:srgbClr val="333399"/>
                </a:solidFill>
                <a:latin typeface="Meiryo UI" panose="020B0604030504040204" pitchFamily="50" charset="-128"/>
                <a:ea typeface="Meiryo UI" panose="020B0604030504040204" pitchFamily="50" charset="-128"/>
                <a:cs typeface="+mj-cs"/>
              </a:rPr>
              <a:t>3-A】</a:t>
            </a:r>
            <a:r>
              <a:rPr lang="ja-JP" altLang="en-US" sz="3600" u="sng" kern="0" dirty="0">
                <a:solidFill>
                  <a:srgbClr val="333399"/>
                </a:solidFill>
                <a:latin typeface="Meiryo UI" panose="020B0604030504040204" pitchFamily="50" charset="-128"/>
                <a:ea typeface="Meiryo UI" panose="020B0604030504040204" pitchFamily="50" charset="-128"/>
                <a:cs typeface="+mj-cs"/>
              </a:rPr>
              <a:t>　</a:t>
            </a:r>
            <a:r>
              <a:rPr lang="ja-JP" altLang="en-US" sz="3600" u="sng" kern="0" dirty="0" smtClean="0">
                <a:solidFill>
                  <a:srgbClr val="333399"/>
                </a:solidFill>
                <a:latin typeface="Meiryo UI" panose="020B0604030504040204" pitchFamily="50" charset="-128"/>
                <a:ea typeface="Meiryo UI" panose="020B0604030504040204" pitchFamily="50" charset="-128"/>
                <a:cs typeface="+mj-cs"/>
              </a:rPr>
              <a:t>データポートの接続</a:t>
            </a:r>
            <a:endParaRPr lang="ja-JP" altLang="en-US" sz="1200" u="sng" dirty="0"/>
          </a:p>
        </p:txBody>
      </p:sp>
      <p:pic>
        <p:nvPicPr>
          <p:cNvPr id="4" name="図 3"/>
          <p:cNvPicPr>
            <a:picLocks noChangeAspect="1"/>
          </p:cNvPicPr>
          <p:nvPr/>
        </p:nvPicPr>
        <p:blipFill>
          <a:blip r:embed="rId2"/>
          <a:stretch>
            <a:fillRect/>
          </a:stretch>
        </p:blipFill>
        <p:spPr>
          <a:xfrm>
            <a:off x="3401870" y="1369841"/>
            <a:ext cx="5535615" cy="5067874"/>
          </a:xfrm>
          <a:prstGeom prst="rect">
            <a:avLst/>
          </a:prstGeom>
        </p:spPr>
      </p:pic>
      <p:sp>
        <p:nvSpPr>
          <p:cNvPr id="5" name="Rectangle 2">
            <a:extLst>
              <a:ext uri="{FF2B5EF4-FFF2-40B4-BE49-F238E27FC236}">
                <a16:creationId xmlns:a16="http://schemas.microsoft.com/office/drawing/2014/main" xmlns="" id="{6A3CD6A0-4832-43B2-A0D8-281529217659}"/>
              </a:ext>
            </a:extLst>
          </p:cNvPr>
          <p:cNvSpPr txBox="1">
            <a:spLocks noChangeArrowheads="1"/>
          </p:cNvSpPr>
          <p:nvPr/>
        </p:nvSpPr>
        <p:spPr bwMode="auto">
          <a:xfrm>
            <a:off x="161509" y="1397327"/>
            <a:ext cx="3020657" cy="486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smtClean="0">
                <a:solidFill>
                  <a:schemeClr val="tx1"/>
                </a:solidFill>
                <a:latin typeface="Meiryo UI" panose="020B0604030504040204" pitchFamily="50" charset="-128"/>
                <a:ea typeface="Meiryo UI" panose="020B0604030504040204" pitchFamily="50" charset="-128"/>
              </a:rPr>
              <a:t>RTSystemEditor</a:t>
            </a:r>
            <a:r>
              <a:rPr lang="ja-JP" altLang="en-US" sz="2400" kern="0" dirty="0" smtClean="0">
                <a:solidFill>
                  <a:schemeClr val="tx1"/>
                </a:solidFill>
                <a:latin typeface="Meiryo UI" panose="020B0604030504040204" pitchFamily="50" charset="-128"/>
                <a:ea typeface="Meiryo UI" panose="020B0604030504040204" pitchFamily="50" charset="-128"/>
              </a:rPr>
              <a:t>を起動し，</a:t>
            </a:r>
            <a:r>
              <a:rPr lang="en-US" altLang="ja-JP" sz="2400" kern="0" dirty="0" smtClean="0">
                <a:solidFill>
                  <a:schemeClr val="tx1"/>
                </a:solidFill>
                <a:latin typeface="Meiryo UI" panose="020B0604030504040204" pitchFamily="50" charset="-128"/>
                <a:ea typeface="Meiryo UI" panose="020B0604030504040204" pitchFamily="50" charset="-128"/>
              </a:rPr>
              <a:t/>
            </a:r>
            <a:br>
              <a:rPr lang="en-US" altLang="ja-JP" sz="2400" kern="0" dirty="0" smtClean="0">
                <a:solidFill>
                  <a:schemeClr val="tx1"/>
                </a:solidFill>
                <a:latin typeface="Meiryo UI" panose="020B0604030504040204" pitchFamily="50" charset="-128"/>
                <a:ea typeface="Meiryo UI" panose="020B0604030504040204" pitchFamily="50" charset="-128"/>
              </a:rPr>
            </a:br>
            <a:r>
              <a:rPr lang="ja-JP" altLang="en-US" sz="2400" kern="0" dirty="0" smtClean="0">
                <a:solidFill>
                  <a:schemeClr val="tx1"/>
                </a:solidFill>
                <a:latin typeface="Meiryo UI" panose="020B0604030504040204" pitchFamily="50" charset="-128"/>
                <a:ea typeface="Meiryo UI" panose="020B0604030504040204" pitchFamily="50" charset="-128"/>
              </a:rPr>
              <a:t>右記のようにポートを接続します</a:t>
            </a:r>
            <a:endParaRPr lang="en-US" altLang="ja-JP" sz="2400" kern="0" dirty="0" smtClean="0">
              <a:solidFill>
                <a:schemeClr val="tx1"/>
              </a:solidFill>
              <a:latin typeface="Meiryo UI" panose="020B0604030504040204" pitchFamily="50" charset="-128"/>
              <a:ea typeface="Meiryo UI" panose="020B0604030504040204" pitchFamily="50" charset="-128"/>
            </a:endParaRPr>
          </a:p>
          <a:p>
            <a:pPr eaLnBrk="1" hangingPunct="1">
              <a:lnSpc>
                <a:spcPct val="80000"/>
              </a:lnSpc>
              <a:defRPr/>
            </a:pPr>
            <a:r>
              <a:rPr lang="ja-JP" altLang="en-US" sz="2400" kern="0" dirty="0" smtClean="0">
                <a:solidFill>
                  <a:schemeClr val="tx1"/>
                </a:solidFill>
                <a:latin typeface="Meiryo UI" panose="020B0604030504040204" pitchFamily="50" charset="-128"/>
                <a:ea typeface="Meiryo UI" panose="020B0604030504040204" pitchFamily="50" charset="-128"/>
              </a:rPr>
              <a:t>接続後，コンポーネントを</a:t>
            </a:r>
            <a:r>
              <a:rPr lang="en-US" altLang="ja-JP" sz="2400" kern="0" dirty="0" smtClean="0">
                <a:solidFill>
                  <a:schemeClr val="tx1"/>
                </a:solidFill>
                <a:latin typeface="Meiryo UI" panose="020B0604030504040204" pitchFamily="50" charset="-128"/>
                <a:ea typeface="Meiryo UI" panose="020B0604030504040204" pitchFamily="50" charset="-128"/>
              </a:rPr>
              <a:t>Activate</a:t>
            </a:r>
            <a:r>
              <a:rPr lang="ja-JP" altLang="en-US" sz="2400" kern="0" dirty="0" smtClean="0">
                <a:solidFill>
                  <a:schemeClr val="tx1"/>
                </a:solidFill>
                <a:latin typeface="Meiryo UI" panose="020B0604030504040204" pitchFamily="50" charset="-128"/>
                <a:ea typeface="Meiryo UI" panose="020B0604030504040204" pitchFamily="50" charset="-128"/>
              </a:rPr>
              <a:t>します</a:t>
            </a:r>
            <a:endParaRPr lang="en-US" altLang="ja-JP" sz="2400" kern="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227367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p>
            <a:pPr marL="0" indent="0" algn="ctr">
              <a:buNone/>
            </a:pPr>
            <a:r>
              <a:rPr lang="en-US" altLang="ja-JP" sz="6000" dirty="0" smtClean="0">
                <a:latin typeface="Meiryo UI" panose="020B0604030504040204" pitchFamily="50" charset="-128"/>
                <a:ea typeface="Meiryo UI" panose="020B0604030504040204" pitchFamily="50" charset="-128"/>
              </a:rPr>
              <a:t>1</a:t>
            </a:r>
            <a:r>
              <a:rPr kumimoji="1" lang="en-US" altLang="ja-JP" sz="6000" dirty="0" smtClean="0">
                <a:latin typeface="Meiryo UI" panose="020B0604030504040204" pitchFamily="50" charset="-128"/>
                <a:ea typeface="Meiryo UI" panose="020B0604030504040204" pitchFamily="50" charset="-128"/>
              </a:rPr>
              <a:t>. </a:t>
            </a:r>
            <a:r>
              <a:rPr kumimoji="1" lang="ja-JP" altLang="en-US" sz="6000" dirty="0" smtClean="0">
                <a:latin typeface="Meiryo UI" panose="020B0604030504040204" pitchFamily="50" charset="-128"/>
                <a:ea typeface="Meiryo UI" panose="020B0604030504040204" pitchFamily="50" charset="-128"/>
              </a:rPr>
              <a:t>事前確認</a:t>
            </a:r>
            <a:endParaRPr kumimoji="1" lang="ja-JP" altLang="en-US" sz="6000"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pPr>
              <a:defRPr/>
            </a:pPr>
            <a:fld id="{40773EB8-B066-46F3-955F-6E782D844949}" type="slidenum">
              <a:rPr lang="en-US" altLang="ja-JP" smtClean="0"/>
              <a:pPr>
                <a:defRPr/>
              </a:pPr>
              <a:t>3</a:t>
            </a:fld>
            <a:endParaRPr lang="en-US" altLang="ja-JP"/>
          </a:p>
        </p:txBody>
      </p:sp>
    </p:spTree>
    <p:extLst>
      <p:ext uri="{BB962C8B-B14F-4D97-AF65-F5344CB8AC3E}">
        <p14:creationId xmlns:p14="http://schemas.microsoft.com/office/powerpoint/2010/main" val="42075875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p>
            <a:pPr>
              <a:defRPr/>
            </a:pPr>
            <a:fld id="{9A928F85-AEAE-49F3-9DB0-0C772DC2D835}" type="slidenum">
              <a:rPr lang="en-US" altLang="ja-JP" smtClean="0"/>
              <a:pPr>
                <a:defRPr/>
              </a:pPr>
              <a:t>30</a:t>
            </a:fld>
            <a:endParaRPr lang="en-US" altLang="ja-JP"/>
          </a:p>
        </p:txBody>
      </p:sp>
      <p:sp>
        <p:nvSpPr>
          <p:cNvPr id="3" name="正方形/長方形 2"/>
          <p:cNvSpPr/>
          <p:nvPr/>
        </p:nvSpPr>
        <p:spPr>
          <a:xfrm>
            <a:off x="566555" y="413665"/>
            <a:ext cx="8046640" cy="646331"/>
          </a:xfrm>
          <a:prstGeom prst="rect">
            <a:avLst/>
          </a:prstGeom>
        </p:spPr>
        <p:txBody>
          <a:bodyPr wrap="square">
            <a:spAutoFit/>
          </a:bodyPr>
          <a:lstStyle/>
          <a:p>
            <a:pPr algn="ctr"/>
            <a:r>
              <a:rPr lang="en-US" altLang="ja-JP" sz="3600" u="sng" kern="0" dirty="0">
                <a:solidFill>
                  <a:srgbClr val="333399"/>
                </a:solidFill>
                <a:latin typeface="Meiryo UI" panose="020B0604030504040204" pitchFamily="50" charset="-128"/>
                <a:ea typeface="Meiryo UI" panose="020B0604030504040204" pitchFamily="50" charset="-128"/>
                <a:cs typeface="+mj-cs"/>
              </a:rPr>
              <a:t>【</a:t>
            </a:r>
            <a:r>
              <a:rPr lang="ja-JP" altLang="en-US" sz="3600" u="sng" kern="0" dirty="0">
                <a:solidFill>
                  <a:srgbClr val="333399"/>
                </a:solidFill>
                <a:latin typeface="Meiryo UI" panose="020B0604030504040204" pitchFamily="50" charset="-128"/>
                <a:ea typeface="Meiryo UI" panose="020B0604030504040204" pitchFamily="50" charset="-128"/>
                <a:cs typeface="+mj-cs"/>
              </a:rPr>
              <a:t>実習</a:t>
            </a:r>
            <a:r>
              <a:rPr lang="en-US" altLang="ja-JP" sz="3600" u="sng" kern="0" dirty="0">
                <a:solidFill>
                  <a:srgbClr val="333399"/>
                </a:solidFill>
                <a:latin typeface="Meiryo UI" panose="020B0604030504040204" pitchFamily="50" charset="-128"/>
                <a:ea typeface="Meiryo UI" panose="020B0604030504040204" pitchFamily="50" charset="-128"/>
                <a:cs typeface="+mj-cs"/>
              </a:rPr>
              <a:t>3-A】</a:t>
            </a:r>
            <a:r>
              <a:rPr lang="ja-JP" altLang="en-US" sz="3600" u="sng" kern="0" dirty="0">
                <a:solidFill>
                  <a:srgbClr val="333399"/>
                </a:solidFill>
                <a:latin typeface="Meiryo UI" panose="020B0604030504040204" pitchFamily="50" charset="-128"/>
                <a:ea typeface="Meiryo UI" panose="020B0604030504040204" pitchFamily="50" charset="-128"/>
                <a:cs typeface="+mj-cs"/>
              </a:rPr>
              <a:t>　</a:t>
            </a:r>
            <a:r>
              <a:rPr lang="ja-JP" altLang="en-US" sz="3600" u="sng" kern="0" dirty="0" smtClean="0">
                <a:solidFill>
                  <a:srgbClr val="333399"/>
                </a:solidFill>
                <a:latin typeface="Meiryo UI" panose="020B0604030504040204" pitchFamily="50" charset="-128"/>
                <a:ea typeface="Meiryo UI" panose="020B0604030504040204" pitchFamily="50" charset="-128"/>
                <a:cs typeface="+mj-cs"/>
              </a:rPr>
              <a:t>動作確認</a:t>
            </a:r>
            <a:endParaRPr lang="ja-JP" altLang="en-US" sz="1200" u="sng" dirty="0"/>
          </a:p>
        </p:txBody>
      </p:sp>
      <p:sp>
        <p:nvSpPr>
          <p:cNvPr id="5" name="Rectangle 2">
            <a:extLst>
              <a:ext uri="{FF2B5EF4-FFF2-40B4-BE49-F238E27FC236}">
                <a16:creationId xmlns:a16="http://schemas.microsoft.com/office/drawing/2014/main" xmlns="" id="{6A3CD6A0-4832-43B2-A0D8-281529217659}"/>
              </a:ext>
            </a:extLst>
          </p:cNvPr>
          <p:cNvSpPr txBox="1">
            <a:spLocks noChangeArrowheads="1"/>
          </p:cNvSpPr>
          <p:nvPr/>
        </p:nvSpPr>
        <p:spPr bwMode="auto">
          <a:xfrm>
            <a:off x="258519" y="1265536"/>
            <a:ext cx="8460941" cy="486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smtClean="0">
                <a:solidFill>
                  <a:schemeClr val="tx1"/>
                </a:solidFill>
                <a:latin typeface="Meiryo UI" panose="020B0604030504040204" pitchFamily="50" charset="-128"/>
                <a:ea typeface="Meiryo UI" panose="020B0604030504040204" pitchFamily="50" charset="-128"/>
              </a:rPr>
              <a:t>起動したコンポーネントが全て</a:t>
            </a:r>
            <a:r>
              <a:rPr lang="en-US" altLang="ja-JP" sz="2400" kern="0" dirty="0" smtClean="0">
                <a:solidFill>
                  <a:schemeClr val="tx1"/>
                </a:solidFill>
                <a:latin typeface="Meiryo UI" panose="020B0604030504040204" pitchFamily="50" charset="-128"/>
                <a:ea typeface="Meiryo UI" panose="020B0604030504040204" pitchFamily="50" charset="-128"/>
              </a:rPr>
              <a:t>Active</a:t>
            </a:r>
            <a:r>
              <a:rPr lang="ja-JP" altLang="en-US" sz="2400" kern="0" dirty="0" smtClean="0">
                <a:solidFill>
                  <a:schemeClr val="tx1"/>
                </a:solidFill>
                <a:latin typeface="Meiryo UI" panose="020B0604030504040204" pitchFamily="50" charset="-128"/>
                <a:ea typeface="Meiryo UI" panose="020B0604030504040204" pitchFamily="50" charset="-128"/>
              </a:rPr>
              <a:t>状態（緑色）</a:t>
            </a:r>
            <a:endParaRPr lang="en-US" altLang="ja-JP" sz="2400" kern="0" dirty="0" smtClean="0">
              <a:solidFill>
                <a:schemeClr val="tx1"/>
              </a:solidFill>
              <a:latin typeface="Meiryo UI" panose="020B0604030504040204" pitchFamily="50" charset="-128"/>
              <a:ea typeface="Meiryo UI" panose="020B0604030504040204" pitchFamily="50" charset="-128"/>
            </a:endParaRPr>
          </a:p>
          <a:p>
            <a:pPr eaLnBrk="1" hangingPunct="1">
              <a:lnSpc>
                <a:spcPct val="80000"/>
              </a:lnSpc>
              <a:defRPr/>
            </a:pPr>
            <a:r>
              <a:rPr lang="ja-JP" altLang="en-US" sz="2400" kern="0" dirty="0" smtClean="0">
                <a:solidFill>
                  <a:schemeClr val="tx1"/>
                </a:solidFill>
                <a:latin typeface="Meiryo UI" panose="020B0604030504040204" pitchFamily="50" charset="-128"/>
                <a:ea typeface="Meiryo UI" panose="020B0604030504040204" pitchFamily="50" charset="-128"/>
              </a:rPr>
              <a:t>カメラ画像が表示される</a:t>
            </a:r>
            <a:endParaRPr lang="en-US" altLang="ja-JP" sz="2400" kern="0" dirty="0" smtClean="0">
              <a:solidFill>
                <a:schemeClr val="tx1"/>
              </a:solidFill>
              <a:latin typeface="Meiryo UI" panose="020B0604030504040204" pitchFamily="50" charset="-128"/>
              <a:ea typeface="Meiryo UI" panose="020B0604030504040204" pitchFamily="50" charset="-128"/>
            </a:endParaRPr>
          </a:p>
          <a:p>
            <a:pPr eaLnBrk="1" hangingPunct="1">
              <a:lnSpc>
                <a:spcPct val="80000"/>
              </a:lnSpc>
              <a:defRPr/>
            </a:pPr>
            <a:r>
              <a:rPr lang="ja-JP" altLang="en-US" sz="2400" kern="0" dirty="0" smtClean="0">
                <a:solidFill>
                  <a:schemeClr val="tx1"/>
                </a:solidFill>
                <a:latin typeface="Meiryo UI" panose="020B0604030504040204" pitchFamily="50" charset="-128"/>
                <a:ea typeface="Meiryo UI" panose="020B0604030504040204" pitchFamily="50" charset="-128"/>
              </a:rPr>
              <a:t>カメラ画像が認識された際に</a:t>
            </a:r>
            <a:r>
              <a:rPr lang="en-US" altLang="ja-JP" sz="2400" kern="0" dirty="0" err="1" smtClean="0">
                <a:solidFill>
                  <a:schemeClr val="tx1"/>
                </a:solidFill>
                <a:latin typeface="Meiryo UI" panose="020B0604030504040204" pitchFamily="50" charset="-128"/>
                <a:ea typeface="Meiryo UI" panose="020B0604030504040204" pitchFamily="50" charset="-128"/>
              </a:rPr>
              <a:t>ImageToObjectPrediction</a:t>
            </a:r>
            <a:r>
              <a:rPr lang="ja-JP" altLang="en-US" sz="2400" kern="0" dirty="0" smtClean="0">
                <a:solidFill>
                  <a:schemeClr val="tx1"/>
                </a:solidFill>
                <a:latin typeface="Meiryo UI" panose="020B0604030504040204" pitchFamily="50" charset="-128"/>
                <a:ea typeface="Meiryo UI" panose="020B0604030504040204" pitchFamily="50" charset="-128"/>
              </a:rPr>
              <a:t>コンポーネントを起動したプロンプト上に</a:t>
            </a:r>
            <a:r>
              <a:rPr lang="en-US" altLang="ja-JP" sz="2400" kern="0" dirty="0" smtClean="0">
                <a:solidFill>
                  <a:schemeClr val="tx1"/>
                </a:solidFill>
                <a:latin typeface="Meiryo UI" panose="020B0604030504040204" pitchFamily="50" charset="-128"/>
                <a:ea typeface="Meiryo UI" panose="020B0604030504040204" pitchFamily="50" charset="-128"/>
              </a:rPr>
              <a:t>”Recognized Object: xxx” </a:t>
            </a:r>
            <a:r>
              <a:rPr lang="ja-JP" altLang="en-US" sz="2400" kern="0" dirty="0" smtClean="0">
                <a:solidFill>
                  <a:schemeClr val="tx1"/>
                </a:solidFill>
                <a:latin typeface="Meiryo UI" panose="020B0604030504040204" pitchFamily="50" charset="-128"/>
                <a:ea typeface="Meiryo UI" panose="020B0604030504040204" pitchFamily="50" charset="-128"/>
              </a:rPr>
              <a:t>と表示される</a:t>
            </a:r>
            <a:endParaRPr lang="en-US" altLang="ja-JP" sz="2400" kern="0" dirty="0" smtClean="0">
              <a:solidFill>
                <a:schemeClr val="tx1"/>
              </a:solidFill>
              <a:latin typeface="Meiryo UI" panose="020B0604030504040204" pitchFamily="50" charset="-128"/>
              <a:ea typeface="Meiryo UI" panose="020B0604030504040204" pitchFamily="50" charset="-128"/>
            </a:endParaRPr>
          </a:p>
          <a:p>
            <a:pPr eaLnBrk="1" hangingPunct="1">
              <a:lnSpc>
                <a:spcPct val="80000"/>
              </a:lnSpc>
              <a:defRPr/>
            </a:pPr>
            <a:r>
              <a:rPr lang="ja-JP" altLang="en-US" sz="2400" kern="0" dirty="0" smtClean="0">
                <a:solidFill>
                  <a:schemeClr val="tx1"/>
                </a:solidFill>
                <a:latin typeface="Meiryo UI" panose="020B0604030504040204" pitchFamily="50" charset="-128"/>
                <a:ea typeface="Meiryo UI" panose="020B0604030504040204" pitchFamily="50" charset="-128"/>
              </a:rPr>
              <a:t>コード上に割り当てた物体を認識すると，</a:t>
            </a:r>
            <a:r>
              <a:rPr lang="ja-JP" altLang="en-US" sz="2400" kern="0" dirty="0" smtClean="0">
                <a:solidFill>
                  <a:schemeClr val="tx1"/>
                </a:solidFill>
                <a:latin typeface="Meiryo UI" panose="020B0604030504040204" pitchFamily="50" charset="-128"/>
                <a:ea typeface="Meiryo UI" panose="020B0604030504040204" pitchFamily="50" charset="-128"/>
              </a:rPr>
              <a:t>シミュレータ上のロボットが期待通り動作する</a:t>
            </a:r>
            <a:endParaRPr lang="en-US" altLang="ja-JP" sz="2400" kern="0" dirty="0" smtClean="0">
              <a:solidFill>
                <a:schemeClr val="tx1"/>
              </a:solidFill>
              <a:latin typeface="Meiryo UI" panose="020B0604030504040204" pitchFamily="50" charset="-128"/>
              <a:ea typeface="Meiryo UI" panose="020B0604030504040204" pitchFamily="50" charset="-128"/>
            </a:endParaRPr>
          </a:p>
          <a:p>
            <a:pPr marL="0" indent="0" eaLnBrk="1" hangingPunct="1">
              <a:lnSpc>
                <a:spcPct val="80000"/>
              </a:lnSpc>
              <a:buNone/>
              <a:defRPr/>
            </a:pPr>
            <a:endParaRPr lang="en-US" altLang="ja-JP" sz="2400" kern="0" dirty="0">
              <a:solidFill>
                <a:schemeClr val="tx1"/>
              </a:solidFill>
              <a:latin typeface="Meiryo UI" panose="020B0604030504040204" pitchFamily="50" charset="-128"/>
              <a:ea typeface="Meiryo UI" panose="020B0604030504040204" pitchFamily="50" charset="-128"/>
            </a:endParaRPr>
          </a:p>
        </p:txBody>
      </p:sp>
      <p:sp>
        <p:nvSpPr>
          <p:cNvPr id="6" name="下矢印 5"/>
          <p:cNvSpPr/>
          <p:nvPr/>
        </p:nvSpPr>
        <p:spPr>
          <a:xfrm>
            <a:off x="3401869" y="3699030"/>
            <a:ext cx="1935215" cy="903325"/>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7" name="テキスト ボックス 6"/>
          <p:cNvSpPr txBox="1"/>
          <p:nvPr/>
        </p:nvSpPr>
        <p:spPr>
          <a:xfrm>
            <a:off x="3896925" y="3872982"/>
            <a:ext cx="957313" cy="369332"/>
          </a:xfrm>
          <a:prstGeom prst="rect">
            <a:avLst/>
          </a:prstGeom>
          <a:noFill/>
        </p:spPr>
        <p:txBody>
          <a:bodyPr wrap="none" rtlCol="0">
            <a:spAutoFit/>
          </a:bodyPr>
          <a:lstStyle/>
          <a:p>
            <a:r>
              <a:rPr kumimoji="1" lang="ja-JP" altLang="en-US" sz="1800" b="1" dirty="0" smtClean="0">
                <a:latin typeface="Meiryo UI" panose="020B0604030504040204" pitchFamily="50" charset="-128"/>
                <a:ea typeface="Meiryo UI" panose="020B0604030504040204" pitchFamily="50" charset="-128"/>
              </a:rPr>
              <a:t>全て</a:t>
            </a:r>
            <a:r>
              <a:rPr kumimoji="1" lang="en-US" altLang="ja-JP" sz="1800" b="1" dirty="0" smtClean="0">
                <a:latin typeface="Meiryo UI" panose="020B0604030504040204" pitchFamily="50" charset="-128"/>
                <a:ea typeface="Meiryo UI" panose="020B0604030504040204" pitchFamily="50" charset="-128"/>
              </a:rPr>
              <a:t>OK</a:t>
            </a:r>
            <a:endParaRPr kumimoji="1" lang="ja-JP" altLang="en-US" sz="1800" b="1" dirty="0">
              <a:latin typeface="Meiryo UI" panose="020B0604030504040204" pitchFamily="50" charset="-128"/>
              <a:ea typeface="Meiryo UI" panose="020B0604030504040204" pitchFamily="50" charset="-128"/>
            </a:endParaRPr>
          </a:p>
        </p:txBody>
      </p:sp>
      <p:sp>
        <p:nvSpPr>
          <p:cNvPr id="8" name="テキスト ボックス 7"/>
          <p:cNvSpPr txBox="1"/>
          <p:nvPr/>
        </p:nvSpPr>
        <p:spPr>
          <a:xfrm>
            <a:off x="1675128" y="4669809"/>
            <a:ext cx="7321235" cy="1815882"/>
          </a:xfrm>
          <a:prstGeom prst="rect">
            <a:avLst/>
          </a:prstGeom>
          <a:noFill/>
        </p:spPr>
        <p:txBody>
          <a:bodyPr wrap="none" rtlCol="0">
            <a:spAutoFit/>
          </a:bodyPr>
          <a:lstStyle/>
          <a:p>
            <a:r>
              <a:rPr kumimoji="1" lang="ja-JP" altLang="en-US" sz="3200" u="sng" dirty="0" smtClean="0">
                <a:solidFill>
                  <a:schemeClr val="accent2"/>
                </a:solidFill>
                <a:latin typeface="Meiryo UI" panose="020B0604030504040204" pitchFamily="50" charset="-128"/>
                <a:ea typeface="Meiryo UI" panose="020B0604030504040204" pitchFamily="50" charset="-128"/>
              </a:rPr>
              <a:t>実機での動作確認</a:t>
            </a:r>
            <a:endParaRPr kumimoji="1" lang="en-US" altLang="ja-JP" sz="3200" u="sng" dirty="0" smtClean="0">
              <a:solidFill>
                <a:schemeClr val="accent2"/>
              </a:solidFill>
              <a:latin typeface="Meiryo UI" panose="020B0604030504040204" pitchFamily="50" charset="-128"/>
              <a:ea typeface="Meiryo UI" panose="020B0604030504040204" pitchFamily="50" charset="-128"/>
            </a:endParaRPr>
          </a:p>
          <a:p>
            <a:endParaRPr lang="en-US" altLang="ja-JP" sz="800" dirty="0">
              <a:latin typeface="Meiryo UI" panose="020B0604030504040204" pitchFamily="50" charset="-128"/>
              <a:ea typeface="Meiryo UI" panose="020B0604030504040204" pitchFamily="50" charset="-128"/>
            </a:endParaRPr>
          </a:p>
          <a:p>
            <a:r>
              <a:rPr kumimoji="1" lang="en-US" altLang="ja-JP" sz="2400" dirty="0" smtClean="0">
                <a:latin typeface="Meiryo UI" panose="020B0604030504040204" pitchFamily="50" charset="-128"/>
                <a:ea typeface="Meiryo UI" panose="020B0604030504040204" pitchFamily="50" charset="-128"/>
              </a:rPr>
              <a:t>※</a:t>
            </a:r>
            <a:r>
              <a:rPr kumimoji="1" lang="ja-JP" altLang="en-US" sz="2400" dirty="0" smtClean="0">
                <a:latin typeface="Meiryo UI" panose="020B0604030504040204" pitchFamily="50" charset="-128"/>
                <a:ea typeface="Meiryo UI" panose="020B0604030504040204" pitchFamily="50" charset="-128"/>
              </a:rPr>
              <a:t>時間がある方は，下記にも挑戦ください</a:t>
            </a:r>
            <a:endParaRPr kumimoji="1" lang="en-US" altLang="ja-JP" sz="2400" dirty="0" smtClean="0">
              <a:latin typeface="Meiryo UI" panose="020B0604030504040204" pitchFamily="50" charset="-128"/>
              <a:ea typeface="Meiryo UI" panose="020B0604030504040204" pitchFamily="50" charset="-128"/>
            </a:endParaRPr>
          </a:p>
          <a:p>
            <a:r>
              <a:rPr lang="ja-JP" altLang="en-US" sz="2400" dirty="0">
                <a:latin typeface="Meiryo UI" panose="020B0604030504040204" pitchFamily="50" charset="-128"/>
                <a:ea typeface="Meiryo UI" panose="020B0604030504040204" pitchFamily="50" charset="-128"/>
              </a:rPr>
              <a:t>・</a:t>
            </a:r>
            <a:r>
              <a:rPr kumimoji="1" lang="ja-JP" altLang="en-US" sz="2400" dirty="0" smtClean="0">
                <a:latin typeface="Meiryo UI" panose="020B0604030504040204" pitchFamily="50" charset="-128"/>
                <a:ea typeface="Meiryo UI" panose="020B0604030504040204" pitchFamily="50" charset="-128"/>
              </a:rPr>
              <a:t>身の回りのより認識しやすい物体に置き換えて動作</a:t>
            </a:r>
            <a:endParaRPr kumimoji="1" lang="en-US" altLang="ja-JP" sz="2400" dirty="0" smtClean="0">
              <a:latin typeface="Meiryo UI" panose="020B0604030504040204" pitchFamily="50" charset="-128"/>
              <a:ea typeface="Meiryo UI" panose="020B0604030504040204" pitchFamily="50" charset="-128"/>
            </a:endParaRPr>
          </a:p>
          <a:p>
            <a:r>
              <a:rPr lang="ja-JP" altLang="en-US" sz="2400" dirty="0" smtClean="0">
                <a:latin typeface="Meiryo UI" panose="020B0604030504040204" pitchFamily="50" charset="-128"/>
                <a:ea typeface="Meiryo UI" panose="020B0604030504040204" pitchFamily="50" charset="-128"/>
              </a:rPr>
              <a:t>・制御方法（条件分岐）をより複雑化してなめらかな動作</a:t>
            </a:r>
            <a:endParaRPr kumimoji="1" lang="ja-JP" altLang="en-US" sz="2400" dirty="0">
              <a:latin typeface="Meiryo UI" panose="020B0604030504040204" pitchFamily="50" charset="-128"/>
              <a:ea typeface="Meiryo UI" panose="020B0604030504040204" pitchFamily="50" charset="-128"/>
            </a:endParaRPr>
          </a:p>
        </p:txBody>
      </p:sp>
      <p:pic>
        <p:nvPicPr>
          <p:cNvPr id="9" name="図 8"/>
          <p:cNvPicPr>
            <a:picLocks noChangeAspect="1"/>
          </p:cNvPicPr>
          <p:nvPr/>
        </p:nvPicPr>
        <p:blipFill rotWithShape="1">
          <a:blip r:embed="rId2"/>
          <a:srcRect l="18993" t="13864" r="21946" b="14278"/>
          <a:stretch/>
        </p:blipFill>
        <p:spPr>
          <a:xfrm>
            <a:off x="414988" y="4778253"/>
            <a:ext cx="1260140" cy="1149878"/>
          </a:xfrm>
          <a:prstGeom prst="rect">
            <a:avLst/>
          </a:prstGeom>
        </p:spPr>
      </p:pic>
      <p:pic>
        <p:nvPicPr>
          <p:cNvPr id="10" name="図 9"/>
          <p:cNvPicPr>
            <a:picLocks noChangeAspect="1"/>
          </p:cNvPicPr>
          <p:nvPr/>
        </p:nvPicPr>
        <p:blipFill>
          <a:blip r:embed="rId3"/>
          <a:stretch>
            <a:fillRect/>
          </a:stretch>
        </p:blipFill>
        <p:spPr>
          <a:xfrm>
            <a:off x="5411222" y="3569431"/>
            <a:ext cx="833073" cy="861366"/>
          </a:xfrm>
          <a:prstGeom prst="rect">
            <a:avLst/>
          </a:prstGeom>
        </p:spPr>
      </p:pic>
    </p:spTree>
    <p:extLst>
      <p:ext uri="{BB962C8B-B14F-4D97-AF65-F5344CB8AC3E}">
        <p14:creationId xmlns:p14="http://schemas.microsoft.com/office/powerpoint/2010/main" val="3150898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p>
            <a:pPr>
              <a:defRPr/>
            </a:pPr>
            <a:fld id="{9A928F85-AEAE-49F3-9DB0-0C772DC2D835}" type="slidenum">
              <a:rPr lang="en-US" altLang="ja-JP" smtClean="0"/>
              <a:pPr>
                <a:defRPr/>
              </a:pPr>
              <a:t>31</a:t>
            </a:fld>
            <a:endParaRPr lang="en-US" altLang="ja-JP"/>
          </a:p>
        </p:txBody>
      </p:sp>
    </p:spTree>
    <p:extLst>
      <p:ext uri="{BB962C8B-B14F-4D97-AF65-F5344CB8AC3E}">
        <p14:creationId xmlns:p14="http://schemas.microsoft.com/office/powerpoint/2010/main" val="6041886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0"/>
          </p:nvPr>
        </p:nvSpPr>
        <p:spPr/>
        <p:txBody>
          <a:bodyPr/>
          <a:lstStyle/>
          <a:p>
            <a:pPr>
              <a:defRPr/>
            </a:pPr>
            <a:fld id="{40773EB8-B066-46F3-955F-6E782D844949}" type="slidenum">
              <a:rPr lang="en-US" altLang="ja-JP" smtClean="0"/>
              <a:pPr>
                <a:defRPr/>
              </a:pPr>
              <a:t>32</a:t>
            </a:fld>
            <a:endParaRPr lang="en-US" altLang="ja-JP"/>
          </a:p>
        </p:txBody>
      </p:sp>
      <p:sp>
        <p:nvSpPr>
          <p:cNvPr id="5" name="コンテンツ プレースホルダー 2"/>
          <p:cNvSpPr>
            <a:spLocks noGrp="1"/>
          </p:cNvSpPr>
          <p:nvPr>
            <p:ph idx="1"/>
          </p:nvPr>
        </p:nvSpPr>
        <p:spPr>
          <a:xfrm>
            <a:off x="457199" y="1600200"/>
            <a:ext cx="8539163" cy="4525963"/>
          </a:xfrm>
        </p:spPr>
        <p:txBody>
          <a:bodyPr/>
          <a:lstStyle/>
          <a:p>
            <a:pPr marL="0" indent="0" algn="ctr">
              <a:buNone/>
            </a:pPr>
            <a:r>
              <a:rPr lang="en-US" altLang="ja-JP" sz="6000" dirty="0" smtClean="0">
                <a:latin typeface="Meiryo UI" panose="020B0604030504040204" pitchFamily="50" charset="-128"/>
                <a:ea typeface="Meiryo UI" panose="020B0604030504040204" pitchFamily="50" charset="-128"/>
              </a:rPr>
              <a:t>4. </a:t>
            </a:r>
            <a:r>
              <a:rPr lang="ja-JP" altLang="en-US" sz="6000" dirty="0" smtClean="0">
                <a:latin typeface="Meiryo UI" panose="020B0604030504040204" pitchFamily="50" charset="-128"/>
                <a:ea typeface="Meiryo UI" panose="020B0604030504040204" pitchFamily="50" charset="-128"/>
              </a:rPr>
              <a:t>実習</a:t>
            </a:r>
            <a:r>
              <a:rPr lang="en-US" altLang="ja-JP" sz="6000" dirty="0">
                <a:latin typeface="Meiryo UI" panose="020B0604030504040204" pitchFamily="50" charset="-128"/>
                <a:ea typeface="Meiryo UI" panose="020B0604030504040204" pitchFamily="50" charset="-128"/>
              </a:rPr>
              <a:t>B</a:t>
            </a:r>
            <a:endParaRPr lang="en-US" altLang="ja-JP" sz="6000" dirty="0" smtClean="0">
              <a:latin typeface="Meiryo UI" panose="020B0604030504040204" pitchFamily="50" charset="-128"/>
              <a:ea typeface="Meiryo UI" panose="020B0604030504040204" pitchFamily="50" charset="-128"/>
            </a:endParaRPr>
          </a:p>
          <a:p>
            <a:pPr marL="0" indent="0" algn="ctr">
              <a:buNone/>
            </a:pPr>
            <a:r>
              <a:rPr lang="ja-JP" altLang="en-US" sz="6000" dirty="0" smtClean="0">
                <a:solidFill>
                  <a:schemeClr val="accent2"/>
                </a:solidFill>
                <a:latin typeface="Meiryo UI" panose="020B0604030504040204" pitchFamily="50" charset="-128"/>
                <a:ea typeface="Meiryo UI" panose="020B0604030504040204" pitchFamily="50" charset="-128"/>
              </a:rPr>
              <a:t>「</a:t>
            </a:r>
            <a:r>
              <a:rPr lang="ja-JP" altLang="en-US" sz="6000" dirty="0">
                <a:solidFill>
                  <a:schemeClr val="accent2"/>
                </a:solidFill>
                <a:latin typeface="Meiryo UI" panose="020B0604030504040204" pitchFamily="50" charset="-128"/>
                <a:ea typeface="Meiryo UI" panose="020B0604030504040204" pitchFamily="50" charset="-128"/>
              </a:rPr>
              <a:t>データ収集・蓄積</a:t>
            </a:r>
            <a:r>
              <a:rPr lang="ja-JP" altLang="en-US" sz="6000" dirty="0" smtClean="0">
                <a:solidFill>
                  <a:schemeClr val="accent2"/>
                </a:solidFill>
                <a:latin typeface="Meiryo UI" panose="020B0604030504040204" pitchFamily="50" charset="-128"/>
                <a:ea typeface="Meiryo UI" panose="020B0604030504040204" pitchFamily="50" charset="-128"/>
              </a:rPr>
              <a:t>の</a:t>
            </a:r>
            <a:r>
              <a:rPr lang="ja-JP" altLang="en-US" sz="6000" dirty="0">
                <a:solidFill>
                  <a:schemeClr val="accent2"/>
                </a:solidFill>
                <a:latin typeface="Meiryo UI" panose="020B0604030504040204" pitchFamily="50" charset="-128"/>
                <a:ea typeface="Meiryo UI" panose="020B0604030504040204" pitchFamily="50" charset="-128"/>
              </a:rPr>
              <a:t>検証」</a:t>
            </a:r>
            <a:endParaRPr lang="en-US" altLang="ja-JP" sz="6000" dirty="0" smtClean="0">
              <a:latin typeface="Meiryo UI" panose="020B0604030504040204" pitchFamily="50" charset="-128"/>
              <a:ea typeface="Meiryo UI" panose="020B0604030504040204" pitchFamily="50" charset="-128"/>
            </a:endParaRPr>
          </a:p>
          <a:p>
            <a:pPr marL="0" indent="0" algn="ctr">
              <a:buNone/>
            </a:pPr>
            <a:endParaRPr kumimoji="1" lang="ja-JP" altLang="en-US" sz="6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2466482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角丸四角形 35"/>
          <p:cNvSpPr/>
          <p:nvPr/>
        </p:nvSpPr>
        <p:spPr>
          <a:xfrm>
            <a:off x="1601670" y="1707023"/>
            <a:ext cx="1654814" cy="675075"/>
          </a:xfrm>
          <a:prstGeom prst="roundRect">
            <a:avLst/>
          </a:prstGeom>
          <a:solidFill>
            <a:schemeClr val="accent5"/>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1600" dirty="0">
                <a:latin typeface="Meiryo UI" panose="020B0604030504040204" pitchFamily="50" charset="-128"/>
                <a:ea typeface="Meiryo UI" panose="020B0604030504040204" pitchFamily="50" charset="-128"/>
              </a:rPr>
              <a:t>カメラ</a:t>
            </a:r>
            <a:r>
              <a:rPr lang="ja-JP" altLang="en-US" sz="1600" dirty="0" smtClean="0">
                <a:latin typeface="Meiryo UI" panose="020B0604030504040204" pitchFamily="50" charset="-128"/>
                <a:ea typeface="Meiryo UI" panose="020B0604030504040204" pitchFamily="50" charset="-128"/>
              </a:rPr>
              <a:t>入力</a:t>
            </a:r>
            <a:endParaRPr lang="en-US" altLang="ja-JP" sz="1600" dirty="0" smtClean="0">
              <a:latin typeface="Meiryo UI" panose="020B0604030504040204" pitchFamily="50" charset="-128"/>
              <a:ea typeface="Meiryo UI" panose="020B0604030504040204" pitchFamily="50" charset="-128"/>
            </a:endParaRPr>
          </a:p>
          <a:p>
            <a:pPr algn="ctr"/>
            <a:r>
              <a:rPr kumimoji="1" lang="en-US" altLang="ja-JP" dirty="0" err="1">
                <a:latin typeface="Meiryo UI" panose="020B0604030504040204" pitchFamily="50" charset="-128"/>
                <a:ea typeface="Meiryo UI" panose="020B0604030504040204" pitchFamily="50" charset="-128"/>
              </a:rPr>
              <a:t>OpenCVCamera</a:t>
            </a:r>
            <a:endParaRPr kumimoji="1" lang="ja-JP" altLang="en-US" dirty="0">
              <a:latin typeface="Meiryo UI" panose="020B0604030504040204" pitchFamily="50" charset="-128"/>
              <a:ea typeface="Meiryo UI" panose="020B0604030504040204" pitchFamily="50" charset="-128"/>
            </a:endParaRPr>
          </a:p>
        </p:txBody>
      </p:sp>
      <p:sp>
        <p:nvSpPr>
          <p:cNvPr id="37" name="角丸四角形 36"/>
          <p:cNvSpPr/>
          <p:nvPr/>
        </p:nvSpPr>
        <p:spPr>
          <a:xfrm>
            <a:off x="1641164" y="3770164"/>
            <a:ext cx="1614358" cy="755028"/>
          </a:xfrm>
          <a:prstGeom prst="roundRect">
            <a:avLst/>
          </a:prstGeom>
          <a:solidFill>
            <a:schemeClr val="accent5"/>
          </a:solidFill>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600" dirty="0" smtClean="0">
                <a:latin typeface="Meiryo UI" panose="020B0604030504040204" pitchFamily="50" charset="-128"/>
                <a:ea typeface="Meiryo UI" panose="020B0604030504040204" pitchFamily="50" charset="-128"/>
              </a:rPr>
              <a:t>ロボット制御</a:t>
            </a:r>
            <a:endParaRPr kumimoji="1" lang="en-US" altLang="ja-JP" sz="1600" dirty="0" smtClean="0">
              <a:latin typeface="Meiryo UI" panose="020B0604030504040204" pitchFamily="50" charset="-128"/>
              <a:ea typeface="Meiryo UI" panose="020B0604030504040204" pitchFamily="50" charset="-128"/>
            </a:endParaRPr>
          </a:p>
          <a:p>
            <a:pPr algn="ctr"/>
            <a:r>
              <a:rPr kumimoji="1" lang="en-US" altLang="ja-JP" dirty="0" err="1" smtClean="0">
                <a:latin typeface="Meiryo UI" panose="020B0604030504040204" pitchFamily="50" charset="-128"/>
                <a:ea typeface="Meiryo UI" panose="020B0604030504040204" pitchFamily="50" charset="-128"/>
              </a:rPr>
              <a:t>RaspberryPi</a:t>
            </a:r>
            <a:endParaRPr kumimoji="1" lang="en-US" altLang="ja-JP" dirty="0" smtClean="0">
              <a:latin typeface="Meiryo UI" panose="020B0604030504040204" pitchFamily="50" charset="-128"/>
              <a:ea typeface="Meiryo UI" panose="020B0604030504040204" pitchFamily="50" charset="-128"/>
            </a:endParaRPr>
          </a:p>
          <a:p>
            <a:pPr algn="ctr"/>
            <a:r>
              <a:rPr kumimoji="1" lang="en-US" altLang="ja-JP" dirty="0" err="1" smtClean="0">
                <a:latin typeface="Meiryo UI" panose="020B0604030504040204" pitchFamily="50" charset="-128"/>
                <a:ea typeface="Meiryo UI" panose="020B0604030504040204" pitchFamily="50" charset="-128"/>
              </a:rPr>
              <a:t>MouseRTC</a:t>
            </a:r>
            <a:endParaRPr kumimoji="1" lang="ja-JP" altLang="en-US" dirty="0">
              <a:latin typeface="Meiryo UI" panose="020B0604030504040204" pitchFamily="50" charset="-128"/>
              <a:ea typeface="Meiryo UI" panose="020B0604030504040204" pitchFamily="50" charset="-128"/>
            </a:endParaRPr>
          </a:p>
        </p:txBody>
      </p:sp>
      <p:sp>
        <p:nvSpPr>
          <p:cNvPr id="28" name="正方形/長方形 27"/>
          <p:cNvSpPr/>
          <p:nvPr/>
        </p:nvSpPr>
        <p:spPr>
          <a:xfrm>
            <a:off x="1106615" y="3039156"/>
            <a:ext cx="2880320" cy="3450183"/>
          </a:xfrm>
          <a:prstGeom prst="rect">
            <a:avLst/>
          </a:prstGeom>
          <a:noFill/>
          <a:ln w="57150">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57200" y="188640"/>
            <a:ext cx="8229600" cy="1143000"/>
          </a:xfrm>
        </p:spPr>
        <p:txBody>
          <a:bodyPr/>
          <a:lstStyle/>
          <a:p>
            <a:r>
              <a:rPr lang="en-US" altLang="ja-JP" sz="4000" u="sng" dirty="0" smtClean="0">
                <a:solidFill>
                  <a:schemeClr val="accent2"/>
                </a:solidFill>
                <a:latin typeface="Meiryo UI" panose="020B0604030504040204" pitchFamily="50" charset="-128"/>
                <a:ea typeface="Meiryo UI" panose="020B0604030504040204" pitchFamily="50" charset="-128"/>
              </a:rPr>
              <a:t>【</a:t>
            </a:r>
            <a:r>
              <a:rPr lang="ja-JP" altLang="en-US" sz="4000" u="sng" dirty="0" smtClean="0">
                <a:solidFill>
                  <a:schemeClr val="accent2"/>
                </a:solidFill>
                <a:latin typeface="Meiryo UI" panose="020B0604030504040204" pitchFamily="50" charset="-128"/>
                <a:ea typeface="Meiryo UI" panose="020B0604030504040204" pitchFamily="50" charset="-128"/>
              </a:rPr>
              <a:t>実習</a:t>
            </a:r>
            <a:r>
              <a:rPr lang="en-US" altLang="ja-JP" sz="4000" u="sng" dirty="0" smtClean="0">
                <a:solidFill>
                  <a:schemeClr val="accent2"/>
                </a:solidFill>
                <a:latin typeface="Meiryo UI" panose="020B0604030504040204" pitchFamily="50" charset="-128"/>
                <a:ea typeface="Meiryo UI" panose="020B0604030504040204" pitchFamily="50" charset="-128"/>
              </a:rPr>
              <a:t>3-B】 </a:t>
            </a:r>
            <a:r>
              <a:rPr lang="ja-JP" altLang="en-US" sz="4000" u="sng" dirty="0" smtClean="0">
                <a:solidFill>
                  <a:schemeClr val="accent2"/>
                </a:solidFill>
                <a:latin typeface="Meiryo UI" panose="020B0604030504040204" pitchFamily="50" charset="-128"/>
                <a:ea typeface="Meiryo UI" panose="020B0604030504040204" pitchFamily="50" charset="-128"/>
              </a:rPr>
              <a:t>「データ</a:t>
            </a:r>
            <a:r>
              <a:rPr lang="ja-JP" altLang="en-US" sz="4000" u="sng" dirty="0">
                <a:solidFill>
                  <a:schemeClr val="accent2"/>
                </a:solidFill>
                <a:latin typeface="Meiryo UI" panose="020B0604030504040204" pitchFamily="50" charset="-128"/>
                <a:ea typeface="Meiryo UI" panose="020B0604030504040204" pitchFamily="50" charset="-128"/>
              </a:rPr>
              <a:t>収集・</a:t>
            </a:r>
            <a:r>
              <a:rPr lang="ja-JP" altLang="en-US" sz="4000" u="sng" dirty="0" smtClean="0">
                <a:solidFill>
                  <a:schemeClr val="accent2"/>
                </a:solidFill>
                <a:latin typeface="Meiryo UI" panose="020B0604030504040204" pitchFamily="50" charset="-128"/>
                <a:ea typeface="Meiryo UI" panose="020B0604030504040204" pitchFamily="50" charset="-128"/>
              </a:rPr>
              <a:t>蓄積」実習</a:t>
            </a:r>
            <a:endParaRPr kumimoji="1" lang="ja-JP" altLang="en-US" sz="4000" u="sng" dirty="0"/>
          </a:p>
        </p:txBody>
      </p:sp>
      <p:sp>
        <p:nvSpPr>
          <p:cNvPr id="4" name="スライド番号プレースホルダー 3"/>
          <p:cNvSpPr>
            <a:spLocks noGrp="1"/>
          </p:cNvSpPr>
          <p:nvPr>
            <p:ph type="sldNum" sz="quarter" idx="10"/>
          </p:nvPr>
        </p:nvSpPr>
        <p:spPr/>
        <p:txBody>
          <a:bodyPr/>
          <a:lstStyle/>
          <a:p>
            <a:pPr>
              <a:defRPr/>
            </a:pPr>
            <a:fld id="{40773EB8-B066-46F3-955F-6E782D844949}" type="slidenum">
              <a:rPr lang="en-US" altLang="ja-JP" smtClean="0"/>
              <a:pPr>
                <a:defRPr/>
              </a:pPr>
              <a:t>33</a:t>
            </a:fld>
            <a:endParaRPr lang="en-US" altLang="ja-JP"/>
          </a:p>
        </p:txBody>
      </p:sp>
      <p:sp>
        <p:nvSpPr>
          <p:cNvPr id="56" name="角丸四角形 55"/>
          <p:cNvSpPr/>
          <p:nvPr/>
        </p:nvSpPr>
        <p:spPr>
          <a:xfrm>
            <a:off x="5498236" y="2618910"/>
            <a:ext cx="1729725" cy="675075"/>
          </a:xfrm>
          <a:prstGeom prst="roundRect">
            <a:avLst/>
          </a:prstGeom>
          <a:solidFill>
            <a:srgbClr val="FFFFCC"/>
          </a:solidFill>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600" dirty="0" smtClean="0">
                <a:latin typeface="Meiryo UI" panose="020B0604030504040204" pitchFamily="50" charset="-128"/>
                <a:ea typeface="Meiryo UI" panose="020B0604030504040204" pitchFamily="50" charset="-128"/>
              </a:rPr>
              <a:t>データ収集</a:t>
            </a:r>
            <a:endParaRPr kumimoji="1" lang="en-US" altLang="ja-JP" sz="1600" dirty="0" smtClean="0">
              <a:latin typeface="Meiryo UI" panose="020B0604030504040204" pitchFamily="50" charset="-128"/>
              <a:ea typeface="Meiryo UI" panose="020B0604030504040204" pitchFamily="50" charset="-128"/>
            </a:endParaRPr>
          </a:p>
          <a:p>
            <a:pPr algn="ctr"/>
            <a:r>
              <a:rPr kumimoji="1" lang="en-US" altLang="ja-JP" dirty="0" err="1" smtClean="0">
                <a:latin typeface="Meiryo UI" panose="020B0604030504040204" pitchFamily="50" charset="-128"/>
                <a:ea typeface="Meiryo UI" panose="020B0604030504040204" pitchFamily="50" charset="-128"/>
              </a:rPr>
              <a:t>ImageData</a:t>
            </a:r>
            <a:endParaRPr kumimoji="1" lang="en-US" altLang="ja-JP" dirty="0" smtClean="0">
              <a:latin typeface="Meiryo UI" panose="020B0604030504040204" pitchFamily="50" charset="-128"/>
              <a:ea typeface="Meiryo UI" panose="020B0604030504040204" pitchFamily="50" charset="-128"/>
            </a:endParaRPr>
          </a:p>
          <a:p>
            <a:pPr algn="ctr"/>
            <a:r>
              <a:rPr lang="en-US" altLang="ja-JP" dirty="0">
                <a:latin typeface="Meiryo UI" panose="020B0604030504040204" pitchFamily="50" charset="-128"/>
                <a:ea typeface="Meiryo UI" panose="020B0604030504040204" pitchFamily="50" charset="-128"/>
              </a:rPr>
              <a:t>Collector</a:t>
            </a:r>
            <a:endParaRPr kumimoji="1" lang="ja-JP" altLang="en-US" dirty="0">
              <a:latin typeface="Meiryo UI" panose="020B0604030504040204" pitchFamily="50" charset="-128"/>
              <a:ea typeface="Meiryo UI" panose="020B0604030504040204" pitchFamily="50" charset="-128"/>
            </a:endParaRPr>
          </a:p>
        </p:txBody>
      </p:sp>
      <p:pic>
        <p:nvPicPr>
          <p:cNvPr id="3" name="図 2"/>
          <p:cNvPicPr>
            <a:picLocks noChangeAspect="1"/>
          </p:cNvPicPr>
          <p:nvPr/>
        </p:nvPicPr>
        <p:blipFill rotWithShape="1">
          <a:blip r:embed="rId2"/>
          <a:srcRect l="18993" t="13864" r="21946" b="14278"/>
          <a:stretch/>
        </p:blipFill>
        <p:spPr>
          <a:xfrm>
            <a:off x="1763122" y="4886353"/>
            <a:ext cx="1609132" cy="1468333"/>
          </a:xfrm>
          <a:prstGeom prst="rect">
            <a:avLst/>
          </a:prstGeom>
        </p:spPr>
      </p:pic>
      <p:sp>
        <p:nvSpPr>
          <p:cNvPr id="5" name="フローチャート: 磁気ディスク 4"/>
          <p:cNvSpPr/>
          <p:nvPr/>
        </p:nvSpPr>
        <p:spPr>
          <a:xfrm>
            <a:off x="7611305" y="3397519"/>
            <a:ext cx="876130" cy="745289"/>
          </a:xfrm>
          <a:prstGeom prst="flowChartMagneticDisk">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dirty="0" smtClean="0">
                <a:latin typeface="Meiryo UI" panose="020B0604030504040204" pitchFamily="50" charset="-128"/>
                <a:ea typeface="Meiryo UI" panose="020B0604030504040204" pitchFamily="50" charset="-128"/>
              </a:rPr>
              <a:t>Storage</a:t>
            </a:r>
            <a:endParaRPr kumimoji="1" lang="en-US" altLang="ja-JP" dirty="0" smtClean="0">
              <a:latin typeface="Meiryo UI" panose="020B0604030504040204" pitchFamily="50" charset="-128"/>
              <a:ea typeface="Meiryo UI" panose="020B0604030504040204" pitchFamily="50" charset="-128"/>
            </a:endParaRPr>
          </a:p>
        </p:txBody>
      </p:sp>
      <p:sp>
        <p:nvSpPr>
          <p:cNvPr id="6" name="正方形/長方形 5"/>
          <p:cNvSpPr/>
          <p:nvPr/>
        </p:nvSpPr>
        <p:spPr>
          <a:xfrm>
            <a:off x="3176845" y="1984860"/>
            <a:ext cx="180020" cy="156099"/>
          </a:xfrm>
          <a:prstGeom prst="rect">
            <a:avLst/>
          </a:prstGeom>
          <a:solidFill>
            <a:schemeClr val="accent5"/>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正方形/長方形 10"/>
          <p:cNvSpPr/>
          <p:nvPr/>
        </p:nvSpPr>
        <p:spPr>
          <a:xfrm>
            <a:off x="3176845" y="3947976"/>
            <a:ext cx="180020" cy="156099"/>
          </a:xfrm>
          <a:prstGeom prst="rect">
            <a:avLst/>
          </a:prstGeom>
          <a:solidFill>
            <a:schemeClr val="accent5"/>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 name="正方形/長方形 11"/>
          <p:cNvSpPr/>
          <p:nvPr/>
        </p:nvSpPr>
        <p:spPr>
          <a:xfrm>
            <a:off x="3192234" y="4185750"/>
            <a:ext cx="180020" cy="156099"/>
          </a:xfrm>
          <a:prstGeom prst="rect">
            <a:avLst/>
          </a:prstGeom>
          <a:solidFill>
            <a:schemeClr val="accent5"/>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正方形/長方形 12"/>
          <p:cNvSpPr/>
          <p:nvPr/>
        </p:nvSpPr>
        <p:spPr>
          <a:xfrm>
            <a:off x="5427095" y="2736821"/>
            <a:ext cx="180020" cy="156099"/>
          </a:xfrm>
          <a:prstGeom prst="rect">
            <a:avLst/>
          </a:prstGeom>
          <a:solidFill>
            <a:schemeClr val="accent5"/>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 name="角丸四角形 13"/>
          <p:cNvSpPr/>
          <p:nvPr/>
        </p:nvSpPr>
        <p:spPr>
          <a:xfrm>
            <a:off x="5509992" y="3903025"/>
            <a:ext cx="1764926" cy="696105"/>
          </a:xfrm>
          <a:prstGeom prst="roundRect">
            <a:avLst/>
          </a:prstGeom>
          <a:solidFill>
            <a:schemeClr val="accent5"/>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1600" dirty="0">
                <a:latin typeface="Meiryo UI" panose="020B0604030504040204" pitchFamily="50" charset="-128"/>
                <a:ea typeface="Meiryo UI" panose="020B0604030504040204" pitchFamily="50" charset="-128"/>
              </a:rPr>
              <a:t>コントローラ</a:t>
            </a:r>
            <a:endParaRPr kumimoji="1" lang="ja-JP" altLang="en-US" sz="1600" dirty="0" smtClean="0">
              <a:latin typeface="Meiryo UI" panose="020B0604030504040204" pitchFamily="50" charset="-128"/>
              <a:ea typeface="Meiryo UI" panose="020B0604030504040204" pitchFamily="50" charset="-128"/>
            </a:endParaRPr>
          </a:p>
          <a:p>
            <a:pPr algn="ctr"/>
            <a:r>
              <a:rPr lang="en-US" altLang="ja-JP" dirty="0" err="1">
                <a:latin typeface="Meiryo UI" panose="020B0604030504040204" pitchFamily="50" charset="-128"/>
                <a:ea typeface="Meiryo UI" panose="020B0604030504040204" pitchFamily="50" charset="-128"/>
              </a:rPr>
              <a:t>RobotController</a:t>
            </a:r>
            <a:endParaRPr lang="en-US" altLang="ja-JP" dirty="0" smtClean="0">
              <a:latin typeface="Meiryo UI" panose="020B0604030504040204" pitchFamily="50" charset="-128"/>
              <a:ea typeface="Meiryo UI" panose="020B0604030504040204" pitchFamily="50" charset="-128"/>
            </a:endParaRPr>
          </a:p>
        </p:txBody>
      </p:sp>
      <p:sp>
        <p:nvSpPr>
          <p:cNvPr id="15" name="正方形/長方形 14"/>
          <p:cNvSpPr/>
          <p:nvPr/>
        </p:nvSpPr>
        <p:spPr>
          <a:xfrm>
            <a:off x="5427095" y="4194085"/>
            <a:ext cx="180020" cy="156099"/>
          </a:xfrm>
          <a:prstGeom prst="rect">
            <a:avLst/>
          </a:prstGeom>
          <a:solidFill>
            <a:schemeClr val="accent5"/>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cxnSp>
        <p:nvCxnSpPr>
          <p:cNvPr id="8" name="直線矢印コネクタ 7"/>
          <p:cNvCxnSpPr>
            <a:stCxn id="15" idx="1"/>
            <a:endCxn id="12" idx="3"/>
          </p:cNvCxnSpPr>
          <p:nvPr/>
        </p:nvCxnSpPr>
        <p:spPr>
          <a:xfrm flipH="1" flipV="1">
            <a:off x="3372254" y="4263800"/>
            <a:ext cx="2054841" cy="8335"/>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10" name="カギ線コネクタ 9"/>
          <p:cNvCxnSpPr>
            <a:stCxn id="11" idx="3"/>
            <a:endCxn id="29" idx="1"/>
          </p:cNvCxnSpPr>
          <p:nvPr/>
        </p:nvCxnSpPr>
        <p:spPr>
          <a:xfrm flipV="1">
            <a:off x="3356865" y="3063817"/>
            <a:ext cx="2063117" cy="962209"/>
          </a:xfrm>
          <a:prstGeom prst="bentConnector3">
            <a:avLst/>
          </a:prstGeom>
          <a:ln w="571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1" name="カギ線コネクタ 20"/>
          <p:cNvCxnSpPr>
            <a:stCxn id="6" idx="3"/>
            <a:endCxn id="13" idx="1"/>
          </p:cNvCxnSpPr>
          <p:nvPr/>
        </p:nvCxnSpPr>
        <p:spPr>
          <a:xfrm>
            <a:off x="3356865" y="2062910"/>
            <a:ext cx="2070230" cy="751961"/>
          </a:xfrm>
          <a:prstGeom prst="bentConnector3">
            <a:avLst/>
          </a:prstGeom>
          <a:ln w="57150">
            <a:tailEnd type="triangle"/>
          </a:ln>
        </p:spPr>
        <p:style>
          <a:lnRef idx="1">
            <a:schemeClr val="accent2"/>
          </a:lnRef>
          <a:fillRef idx="0">
            <a:schemeClr val="accent2"/>
          </a:fillRef>
          <a:effectRef idx="0">
            <a:schemeClr val="accent2"/>
          </a:effectRef>
          <a:fontRef idx="minor">
            <a:schemeClr val="tx1"/>
          </a:fontRef>
        </p:style>
      </p:cxnSp>
      <p:pic>
        <p:nvPicPr>
          <p:cNvPr id="19" name="図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8109" y="4962996"/>
            <a:ext cx="1519852" cy="1120891"/>
          </a:xfrm>
          <a:prstGeom prst="rect">
            <a:avLst/>
          </a:prstGeom>
        </p:spPr>
      </p:pic>
      <p:sp>
        <p:nvSpPr>
          <p:cNvPr id="22" name="環状矢印 21"/>
          <p:cNvSpPr/>
          <p:nvPr/>
        </p:nvSpPr>
        <p:spPr>
          <a:xfrm>
            <a:off x="6829335" y="2857845"/>
            <a:ext cx="919152" cy="1087123"/>
          </a:xfrm>
          <a:prstGeom prst="circularArrow">
            <a:avLst>
              <a:gd name="adj1" fmla="val 12500"/>
              <a:gd name="adj2" fmla="val 1142319"/>
              <a:gd name="adj3" fmla="val 20457681"/>
              <a:gd name="adj4" fmla="val 16044165"/>
              <a:gd name="adj5" fmla="val 12500"/>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chemeClr val="tx1"/>
              </a:solidFill>
            </a:endParaRPr>
          </a:p>
        </p:txBody>
      </p:sp>
      <p:sp>
        <p:nvSpPr>
          <p:cNvPr id="29" name="正方形/長方形 28"/>
          <p:cNvSpPr/>
          <p:nvPr/>
        </p:nvSpPr>
        <p:spPr>
          <a:xfrm>
            <a:off x="5419982" y="2985767"/>
            <a:ext cx="180020" cy="156099"/>
          </a:xfrm>
          <a:prstGeom prst="rect">
            <a:avLst/>
          </a:prstGeom>
          <a:solidFill>
            <a:srgbClr val="FFCCFF"/>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1" name="角丸四角形 30"/>
          <p:cNvSpPr/>
          <p:nvPr/>
        </p:nvSpPr>
        <p:spPr>
          <a:xfrm>
            <a:off x="7674898" y="1503722"/>
            <a:ext cx="697578" cy="215087"/>
          </a:xfrm>
          <a:prstGeom prst="roundRect">
            <a:avLst/>
          </a:prstGeom>
          <a:solidFill>
            <a:srgbClr val="FFCCFF"/>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latin typeface="Meiryo UI" panose="020B0604030504040204" pitchFamily="50" charset="-128"/>
                <a:ea typeface="Meiryo UI" panose="020B0604030504040204" pitchFamily="50" charset="-128"/>
              </a:rPr>
              <a:t>新規</a:t>
            </a:r>
            <a:endParaRPr kumimoji="1" lang="ja-JP" altLang="en-US" dirty="0">
              <a:latin typeface="Meiryo UI" panose="020B0604030504040204" pitchFamily="50" charset="-128"/>
              <a:ea typeface="Meiryo UI" panose="020B0604030504040204" pitchFamily="50" charset="-128"/>
            </a:endParaRPr>
          </a:p>
        </p:txBody>
      </p:sp>
      <p:sp>
        <p:nvSpPr>
          <p:cNvPr id="32" name="角丸四角形 31"/>
          <p:cNvSpPr/>
          <p:nvPr/>
        </p:nvSpPr>
        <p:spPr>
          <a:xfrm>
            <a:off x="7674897" y="1782743"/>
            <a:ext cx="697578" cy="215087"/>
          </a:xfrm>
          <a:prstGeom prst="roundRect">
            <a:avLst/>
          </a:prstGeom>
          <a:solidFill>
            <a:srgbClr val="FFFFCC"/>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latin typeface="Meiryo UI" panose="020B0604030504040204" pitchFamily="50" charset="-128"/>
                <a:ea typeface="Meiryo UI" panose="020B0604030504040204" pitchFamily="50" charset="-128"/>
              </a:rPr>
              <a:t>修正</a:t>
            </a:r>
            <a:endParaRPr kumimoji="1" lang="ja-JP" altLang="en-US" dirty="0">
              <a:latin typeface="Meiryo UI" panose="020B0604030504040204" pitchFamily="50" charset="-128"/>
              <a:ea typeface="Meiryo UI" panose="020B0604030504040204" pitchFamily="50" charset="-128"/>
            </a:endParaRPr>
          </a:p>
        </p:txBody>
      </p:sp>
      <p:sp>
        <p:nvSpPr>
          <p:cNvPr id="33" name="角丸四角形 32"/>
          <p:cNvSpPr/>
          <p:nvPr/>
        </p:nvSpPr>
        <p:spPr>
          <a:xfrm>
            <a:off x="7674898" y="2062910"/>
            <a:ext cx="697578" cy="215087"/>
          </a:xfrm>
          <a:prstGeom prst="roundRect">
            <a:avLst/>
          </a:prstGeom>
          <a:solidFill>
            <a:schemeClr val="accent5"/>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latin typeface="Meiryo UI" panose="020B0604030504040204" pitchFamily="50" charset="-128"/>
                <a:ea typeface="Meiryo UI" panose="020B0604030504040204" pitchFamily="50" charset="-128"/>
              </a:rPr>
              <a:t>既存</a:t>
            </a:r>
            <a:endParaRPr kumimoji="1" lang="ja-JP" altLang="en-US" dirty="0">
              <a:latin typeface="Meiryo UI" panose="020B0604030504040204" pitchFamily="50" charset="-128"/>
              <a:ea typeface="Meiryo UI" panose="020B0604030504040204" pitchFamily="50" charset="-128"/>
            </a:endParaRPr>
          </a:p>
        </p:txBody>
      </p:sp>
      <p:sp>
        <p:nvSpPr>
          <p:cNvPr id="34" name="L 字 33"/>
          <p:cNvSpPr/>
          <p:nvPr/>
        </p:nvSpPr>
        <p:spPr>
          <a:xfrm rot="10800000">
            <a:off x="1106614" y="1331549"/>
            <a:ext cx="7580186" cy="5157789"/>
          </a:xfrm>
          <a:prstGeom prst="corner">
            <a:avLst>
              <a:gd name="adj1" fmla="val 30024"/>
              <a:gd name="adj2" fmla="val 75219"/>
            </a:avLst>
          </a:prstGeom>
          <a:noFill/>
          <a:ln w="5715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角丸四角形 26"/>
          <p:cNvSpPr/>
          <p:nvPr/>
        </p:nvSpPr>
        <p:spPr>
          <a:xfrm>
            <a:off x="5536467" y="1472142"/>
            <a:ext cx="1691494" cy="633096"/>
          </a:xfrm>
          <a:prstGeom prst="roundRect">
            <a:avLst/>
          </a:prstGeom>
          <a:solidFill>
            <a:schemeClr val="accent5"/>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画像ビューア</a:t>
            </a:r>
            <a:r>
              <a:rPr lang="en-US" altLang="ja-JP" dirty="0" err="1" smtClean="0">
                <a:latin typeface="Meiryo UI" panose="020B0604030504040204" pitchFamily="50" charset="-128"/>
                <a:ea typeface="Meiryo UI" panose="020B0604030504040204" pitchFamily="50" charset="-128"/>
              </a:rPr>
              <a:t>CameraViewer</a:t>
            </a:r>
            <a:endParaRPr kumimoji="1" lang="ja-JP" altLang="en-US" dirty="0">
              <a:latin typeface="Meiryo UI" panose="020B0604030504040204" pitchFamily="50" charset="-128"/>
              <a:ea typeface="Meiryo UI" panose="020B0604030504040204" pitchFamily="50" charset="-128"/>
            </a:endParaRPr>
          </a:p>
        </p:txBody>
      </p:sp>
      <p:cxnSp>
        <p:nvCxnSpPr>
          <p:cNvPr id="30" name="カギ線コネクタ 29"/>
          <p:cNvCxnSpPr>
            <a:stCxn id="6" idx="3"/>
            <a:endCxn id="35" idx="1"/>
          </p:cNvCxnSpPr>
          <p:nvPr/>
        </p:nvCxnSpPr>
        <p:spPr>
          <a:xfrm flipV="1">
            <a:off x="3356865" y="1794299"/>
            <a:ext cx="2070230" cy="268611"/>
          </a:xfrm>
          <a:prstGeom prst="bentConnector3">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35" name="正方形/長方形 34"/>
          <p:cNvSpPr/>
          <p:nvPr/>
        </p:nvSpPr>
        <p:spPr>
          <a:xfrm>
            <a:off x="5427095" y="1716249"/>
            <a:ext cx="180020" cy="156099"/>
          </a:xfrm>
          <a:prstGeom prst="rect">
            <a:avLst/>
          </a:prstGeom>
          <a:solidFill>
            <a:schemeClr val="accent5"/>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8" name="テキスト ボックス 37"/>
          <p:cNvSpPr txBox="1"/>
          <p:nvPr/>
        </p:nvSpPr>
        <p:spPr>
          <a:xfrm>
            <a:off x="3618674" y="1424639"/>
            <a:ext cx="1446230" cy="261610"/>
          </a:xfrm>
          <a:prstGeom prst="rect">
            <a:avLst/>
          </a:prstGeom>
          <a:noFill/>
        </p:spPr>
        <p:txBody>
          <a:bodyPr wrap="none" rtlCol="0">
            <a:spAutoFit/>
          </a:bodyPr>
          <a:lstStyle/>
          <a:p>
            <a:r>
              <a:rPr kumimoji="1" lang="en-US" altLang="ja-JP" sz="1100" dirty="0" smtClean="0"/>
              <a:t>RTC::</a:t>
            </a:r>
            <a:r>
              <a:rPr kumimoji="1" lang="en-US" altLang="ja-JP" sz="1100" dirty="0" err="1" smtClean="0"/>
              <a:t>CameraImage</a:t>
            </a:r>
            <a:endParaRPr kumimoji="1" lang="ja-JP" altLang="en-US" sz="1100" dirty="0"/>
          </a:p>
        </p:txBody>
      </p:sp>
      <p:sp>
        <p:nvSpPr>
          <p:cNvPr id="39" name="テキスト ボックス 38"/>
          <p:cNvSpPr txBox="1"/>
          <p:nvPr/>
        </p:nvSpPr>
        <p:spPr>
          <a:xfrm>
            <a:off x="2822015" y="3469154"/>
            <a:ext cx="1534394" cy="261610"/>
          </a:xfrm>
          <a:prstGeom prst="rect">
            <a:avLst/>
          </a:prstGeom>
          <a:noFill/>
        </p:spPr>
        <p:txBody>
          <a:bodyPr wrap="none" rtlCol="0">
            <a:spAutoFit/>
          </a:bodyPr>
          <a:lstStyle/>
          <a:p>
            <a:r>
              <a:rPr kumimoji="1" lang="en-US" altLang="ja-JP" sz="1100" dirty="0" smtClean="0"/>
              <a:t>RTC::</a:t>
            </a:r>
            <a:r>
              <a:rPr lang="en-US" altLang="ja-JP" sz="1100" dirty="0" err="1"/>
              <a:t>TimedShortSeq</a:t>
            </a:r>
            <a:endParaRPr kumimoji="1" lang="ja-JP" altLang="en-US" sz="1100" dirty="0"/>
          </a:p>
        </p:txBody>
      </p:sp>
      <p:sp>
        <p:nvSpPr>
          <p:cNvPr id="40" name="テキスト ボックス 39"/>
          <p:cNvSpPr txBox="1"/>
          <p:nvPr/>
        </p:nvSpPr>
        <p:spPr>
          <a:xfrm>
            <a:off x="3639173" y="4355844"/>
            <a:ext cx="1622560" cy="261610"/>
          </a:xfrm>
          <a:prstGeom prst="rect">
            <a:avLst/>
          </a:prstGeom>
          <a:noFill/>
        </p:spPr>
        <p:txBody>
          <a:bodyPr wrap="none" rtlCol="0">
            <a:spAutoFit/>
          </a:bodyPr>
          <a:lstStyle/>
          <a:p>
            <a:r>
              <a:rPr kumimoji="1" lang="en-US" altLang="ja-JP" sz="1100" dirty="0" smtClean="0"/>
              <a:t>RTC::</a:t>
            </a:r>
            <a:r>
              <a:rPr lang="en-US" altLang="ja-JP" sz="1100" dirty="0" smtClean="0"/>
              <a:t>TimedVelocity2D</a:t>
            </a:r>
            <a:endParaRPr kumimoji="1" lang="ja-JP" altLang="en-US" sz="1100" dirty="0"/>
          </a:p>
        </p:txBody>
      </p:sp>
    </p:spTree>
    <p:extLst>
      <p:ext uri="{BB962C8B-B14F-4D97-AF65-F5344CB8AC3E}">
        <p14:creationId xmlns:p14="http://schemas.microsoft.com/office/powerpoint/2010/main" val="12339542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8520" y="188640"/>
            <a:ext cx="9316035" cy="1143000"/>
          </a:xfrm>
        </p:spPr>
        <p:txBody>
          <a:bodyPr/>
          <a:lstStyle/>
          <a:p>
            <a:r>
              <a:rPr lang="en-US" altLang="ja-JP" sz="2800" u="sng" dirty="0">
                <a:solidFill>
                  <a:schemeClr val="accent2"/>
                </a:solidFill>
                <a:latin typeface="Meiryo UI" panose="020B0604030504040204" pitchFamily="50" charset="-128"/>
                <a:ea typeface="Meiryo UI" panose="020B0604030504040204" pitchFamily="50" charset="-128"/>
              </a:rPr>
              <a:t>【</a:t>
            </a:r>
            <a:r>
              <a:rPr lang="ja-JP" altLang="en-US" sz="2800" u="sng" dirty="0">
                <a:solidFill>
                  <a:schemeClr val="accent2"/>
                </a:solidFill>
                <a:latin typeface="Meiryo UI" panose="020B0604030504040204" pitchFamily="50" charset="-128"/>
                <a:ea typeface="Meiryo UI" panose="020B0604030504040204" pitchFamily="50" charset="-128"/>
              </a:rPr>
              <a:t>実習</a:t>
            </a:r>
            <a:r>
              <a:rPr lang="en-US" altLang="ja-JP" sz="2800" u="sng" dirty="0" smtClean="0">
                <a:solidFill>
                  <a:schemeClr val="accent2"/>
                </a:solidFill>
                <a:latin typeface="Meiryo UI" panose="020B0604030504040204" pitchFamily="50" charset="-128"/>
                <a:ea typeface="Meiryo UI" panose="020B0604030504040204" pitchFamily="50" charset="-128"/>
              </a:rPr>
              <a:t>3-B】</a:t>
            </a:r>
            <a:r>
              <a:rPr lang="ja-JP" altLang="en-US" sz="2800" u="sng" dirty="0" smtClean="0">
                <a:solidFill>
                  <a:schemeClr val="accent2"/>
                </a:solidFill>
                <a:latin typeface="Meiryo UI" panose="020B0604030504040204" pitchFamily="50" charset="-128"/>
                <a:ea typeface="Meiryo UI" panose="020B0604030504040204" pitchFamily="50" charset="-128"/>
              </a:rPr>
              <a:t>　</a:t>
            </a:r>
            <a:r>
              <a:rPr lang="ja-JP" altLang="en-US" sz="2800" u="sng" dirty="0">
                <a:solidFill>
                  <a:schemeClr val="accent2"/>
                </a:solidFill>
                <a:latin typeface="Meiryo UI" panose="020B0604030504040204" pitchFamily="50" charset="-128"/>
                <a:ea typeface="Meiryo UI" panose="020B0604030504040204" pitchFamily="50" charset="-128"/>
              </a:rPr>
              <a:t>修正</a:t>
            </a:r>
            <a:r>
              <a:rPr kumimoji="1" lang="ja-JP" altLang="en-US" sz="2800" u="sng" dirty="0" smtClean="0">
                <a:solidFill>
                  <a:schemeClr val="accent2"/>
                </a:solidFill>
                <a:latin typeface="Meiryo UI" panose="020B0604030504040204" pitchFamily="50" charset="-128"/>
                <a:ea typeface="Meiryo UI" panose="020B0604030504040204" pitchFamily="50" charset="-128"/>
              </a:rPr>
              <a:t>する</a:t>
            </a:r>
            <a:r>
              <a:rPr kumimoji="1" lang="en-US" altLang="ja-JP" sz="2800" u="sng" dirty="0" smtClean="0">
                <a:solidFill>
                  <a:schemeClr val="accent2"/>
                </a:solidFill>
                <a:latin typeface="Meiryo UI" panose="020B0604030504040204" pitchFamily="50" charset="-128"/>
                <a:ea typeface="Meiryo UI" panose="020B0604030504040204" pitchFamily="50" charset="-128"/>
              </a:rPr>
              <a:t>RTC</a:t>
            </a:r>
            <a:r>
              <a:rPr lang="en-US" altLang="ja-JP" sz="2800" u="sng" dirty="0">
                <a:solidFill>
                  <a:schemeClr val="accent2"/>
                </a:solidFill>
                <a:latin typeface="Meiryo UI" panose="020B0604030504040204" pitchFamily="50" charset="-128"/>
                <a:ea typeface="Meiryo UI" panose="020B0604030504040204" pitchFamily="50" charset="-128"/>
              </a:rPr>
              <a:t>(</a:t>
            </a:r>
            <a:r>
              <a:rPr kumimoji="1" lang="en-US" altLang="ja-JP" sz="2800" u="sng" dirty="0" err="1" smtClean="0">
                <a:solidFill>
                  <a:schemeClr val="accent2"/>
                </a:solidFill>
                <a:latin typeface="Meiryo UI" panose="020B0604030504040204" pitchFamily="50" charset="-128"/>
                <a:ea typeface="Meiryo UI" panose="020B0604030504040204" pitchFamily="50" charset="-128"/>
              </a:rPr>
              <a:t>ImageDataCollector</a:t>
            </a:r>
            <a:r>
              <a:rPr lang="en-US" altLang="ja-JP" sz="2800" u="sng" dirty="0">
                <a:solidFill>
                  <a:schemeClr val="accent2"/>
                </a:solidFill>
                <a:latin typeface="Meiryo UI" panose="020B0604030504040204" pitchFamily="50" charset="-128"/>
                <a:ea typeface="Meiryo UI" panose="020B0604030504040204" pitchFamily="50" charset="-128"/>
              </a:rPr>
              <a:t>)</a:t>
            </a:r>
            <a:r>
              <a:rPr kumimoji="1" lang="ja-JP" altLang="en-US" sz="2800" u="sng" dirty="0" smtClean="0">
                <a:solidFill>
                  <a:schemeClr val="accent2"/>
                </a:solidFill>
                <a:latin typeface="Meiryo UI" panose="020B0604030504040204" pitchFamily="50" charset="-128"/>
                <a:ea typeface="Meiryo UI" panose="020B0604030504040204" pitchFamily="50" charset="-128"/>
              </a:rPr>
              <a:t>の仕様</a:t>
            </a:r>
            <a:endParaRPr kumimoji="1" lang="ja-JP" altLang="en-US" sz="2800" u="sng" dirty="0">
              <a:solidFill>
                <a:schemeClr val="accent2"/>
              </a:solidFill>
              <a:latin typeface="Meiryo UI" panose="020B0604030504040204" pitchFamily="50" charset="-128"/>
              <a:ea typeface="Meiryo UI" panose="020B0604030504040204" pitchFamily="50" charset="-128"/>
            </a:endParaRPr>
          </a:p>
        </p:txBody>
      </p:sp>
      <p:sp>
        <p:nvSpPr>
          <p:cNvPr id="3" name="コンテンツ プレースホルダー 2"/>
          <p:cNvSpPr>
            <a:spLocks noGrp="1"/>
          </p:cNvSpPr>
          <p:nvPr>
            <p:ph idx="1"/>
          </p:nvPr>
        </p:nvSpPr>
        <p:spPr>
          <a:xfrm>
            <a:off x="311081" y="1358770"/>
            <a:ext cx="8749586" cy="1333745"/>
          </a:xfrm>
        </p:spPr>
        <p:txBody>
          <a:bodyPr/>
          <a:lstStyle/>
          <a:p>
            <a:r>
              <a:rPr kumimoji="1" lang="ja-JP" altLang="en-US" sz="2400" dirty="0" smtClean="0">
                <a:solidFill>
                  <a:schemeClr val="tx1"/>
                </a:solidFill>
                <a:latin typeface="Meiryo UI" panose="020B0604030504040204" pitchFamily="50" charset="-128"/>
                <a:ea typeface="Meiryo UI" panose="020B0604030504040204" pitchFamily="50" charset="-128"/>
              </a:rPr>
              <a:t>カメラ画像（</a:t>
            </a:r>
            <a:r>
              <a:rPr lang="en-US" altLang="ja-JP" sz="2400" dirty="0" err="1">
                <a:solidFill>
                  <a:schemeClr val="tx1"/>
                </a:solidFill>
                <a:latin typeface="Meiryo UI" panose="020B0604030504040204" pitchFamily="50" charset="-128"/>
                <a:ea typeface="Meiryo UI" panose="020B0604030504040204" pitchFamily="50" charset="-128"/>
              </a:rPr>
              <a:t>CameraImage</a:t>
            </a:r>
            <a:r>
              <a:rPr kumimoji="1" lang="ja-JP" altLang="en-US" sz="2400" dirty="0" smtClean="0">
                <a:solidFill>
                  <a:schemeClr val="tx1"/>
                </a:solidFill>
                <a:latin typeface="Meiryo UI" panose="020B0604030504040204" pitchFamily="50" charset="-128"/>
                <a:ea typeface="Meiryo UI" panose="020B0604030504040204" pitchFamily="50" charset="-128"/>
              </a:rPr>
              <a:t>型）が入力され，</a:t>
            </a:r>
            <a:r>
              <a:rPr lang="ja-JP" altLang="en-US" sz="2400" dirty="0" smtClean="0">
                <a:solidFill>
                  <a:schemeClr val="tx1"/>
                </a:solidFill>
                <a:latin typeface="Meiryo UI" panose="020B0604030504040204" pitchFamily="50" charset="-128"/>
                <a:ea typeface="Meiryo UI" panose="020B0604030504040204" pitchFamily="50" charset="-128"/>
              </a:rPr>
              <a:t>入力されたカメラ画像を</a:t>
            </a:r>
            <a:r>
              <a:rPr lang="en-US" altLang="ja-JP" sz="2400" dirty="0" smtClean="0">
                <a:solidFill>
                  <a:schemeClr val="tx1"/>
                </a:solidFill>
                <a:latin typeface="Meiryo UI" panose="020B0604030504040204" pitchFamily="50" charset="-128"/>
                <a:ea typeface="Meiryo UI" panose="020B0604030504040204" pitchFamily="50" charset="-128"/>
              </a:rPr>
              <a:t>PNG</a:t>
            </a:r>
            <a:r>
              <a:rPr lang="ja-JP" altLang="en-US" sz="2400" dirty="0" smtClean="0">
                <a:solidFill>
                  <a:schemeClr val="tx1"/>
                </a:solidFill>
                <a:latin typeface="Meiryo UI" panose="020B0604030504040204" pitchFamily="50" charset="-128"/>
                <a:ea typeface="Meiryo UI" panose="020B0604030504040204" pitchFamily="50" charset="-128"/>
              </a:rPr>
              <a:t>ファイルとして保存します</a:t>
            </a:r>
            <a:endParaRPr lang="en-US" altLang="ja-JP" sz="800" dirty="0" smtClean="0">
              <a:solidFill>
                <a:schemeClr val="tx1"/>
              </a:solidFill>
              <a:latin typeface="Meiryo UI" panose="020B0604030504040204" pitchFamily="50" charset="-128"/>
              <a:ea typeface="Meiryo UI" panose="020B0604030504040204" pitchFamily="50" charset="-128"/>
            </a:endParaRPr>
          </a:p>
          <a:p>
            <a:r>
              <a:rPr lang="ja-JP" altLang="en-US" sz="2400" dirty="0" smtClean="0">
                <a:solidFill>
                  <a:srgbClr val="FF0000"/>
                </a:solidFill>
                <a:latin typeface="Meiryo UI" panose="020B0604030504040204" pitchFamily="50" charset="-128"/>
                <a:ea typeface="Meiryo UI" panose="020B0604030504040204" pitchFamily="50" charset="-128"/>
              </a:rPr>
              <a:t>ロボットの赤外線センサ情報（</a:t>
            </a:r>
            <a:r>
              <a:rPr lang="en-US" altLang="ja-JP" sz="2400" dirty="0" err="1">
                <a:solidFill>
                  <a:srgbClr val="FF0000"/>
                </a:solidFill>
                <a:latin typeface="Meiryo UI" panose="020B0604030504040204" pitchFamily="50" charset="-128"/>
                <a:ea typeface="Meiryo UI" panose="020B0604030504040204" pitchFamily="50" charset="-128"/>
              </a:rPr>
              <a:t>TimedShortSeq</a:t>
            </a:r>
            <a:r>
              <a:rPr lang="ja-JP" altLang="en-US" sz="2400" dirty="0" smtClean="0">
                <a:solidFill>
                  <a:srgbClr val="FF0000"/>
                </a:solidFill>
                <a:latin typeface="Meiryo UI" panose="020B0604030504040204" pitchFamily="50" charset="-128"/>
                <a:ea typeface="Meiryo UI" panose="020B0604030504040204" pitchFamily="50" charset="-128"/>
              </a:rPr>
              <a:t>型</a:t>
            </a:r>
            <a:r>
              <a:rPr lang="ja-JP" altLang="en-US" sz="2400" dirty="0">
                <a:solidFill>
                  <a:srgbClr val="FF0000"/>
                </a:solidFill>
                <a:latin typeface="Meiryo UI" panose="020B0604030504040204" pitchFamily="50" charset="-128"/>
                <a:ea typeface="Meiryo UI" panose="020B0604030504040204" pitchFamily="50" charset="-128"/>
              </a:rPr>
              <a:t>）が入力され，入力</a:t>
            </a:r>
            <a:r>
              <a:rPr lang="ja-JP" altLang="en-US" sz="2400" dirty="0" smtClean="0">
                <a:solidFill>
                  <a:srgbClr val="FF0000"/>
                </a:solidFill>
                <a:latin typeface="Meiryo UI" panose="020B0604030504040204" pitchFamily="50" charset="-128"/>
                <a:ea typeface="Meiryo UI" panose="020B0604030504040204" pitchFamily="50" charset="-128"/>
              </a:rPr>
              <a:t>されたセンサ情報を</a:t>
            </a:r>
            <a:r>
              <a:rPr lang="en-US" altLang="ja-JP" sz="2400" dirty="0">
                <a:solidFill>
                  <a:srgbClr val="FF0000"/>
                </a:solidFill>
                <a:latin typeface="Meiryo UI" panose="020B0604030504040204" pitchFamily="50" charset="-128"/>
                <a:ea typeface="Meiryo UI" panose="020B0604030504040204" pitchFamily="50" charset="-128"/>
              </a:rPr>
              <a:t>CSV</a:t>
            </a:r>
            <a:r>
              <a:rPr lang="ja-JP" altLang="en-US" sz="2400" dirty="0" smtClean="0">
                <a:solidFill>
                  <a:srgbClr val="FF0000"/>
                </a:solidFill>
                <a:latin typeface="Meiryo UI" panose="020B0604030504040204" pitchFamily="50" charset="-128"/>
                <a:ea typeface="Meiryo UI" panose="020B0604030504040204" pitchFamily="50" charset="-128"/>
              </a:rPr>
              <a:t>ファイル</a:t>
            </a:r>
            <a:r>
              <a:rPr lang="ja-JP" altLang="en-US" sz="2400" dirty="0">
                <a:solidFill>
                  <a:srgbClr val="FF0000"/>
                </a:solidFill>
                <a:latin typeface="Meiryo UI" panose="020B0604030504040204" pitchFamily="50" charset="-128"/>
                <a:ea typeface="Meiryo UI" panose="020B0604030504040204" pitchFamily="50" charset="-128"/>
              </a:rPr>
              <a:t>として保存します</a:t>
            </a:r>
            <a:endParaRPr lang="en-US" altLang="ja-JP" sz="800" dirty="0">
              <a:solidFill>
                <a:srgbClr val="FF0000"/>
              </a:solidFill>
              <a:latin typeface="Meiryo UI" panose="020B0604030504040204" pitchFamily="50" charset="-128"/>
              <a:ea typeface="Meiryo UI" panose="020B0604030504040204" pitchFamily="50" charset="-128"/>
            </a:endParaRPr>
          </a:p>
          <a:p>
            <a:r>
              <a:rPr lang="ja-JP" altLang="en-US" sz="2400" dirty="0" smtClean="0">
                <a:solidFill>
                  <a:schemeClr val="tx1"/>
                </a:solidFill>
                <a:latin typeface="Meiryo UI" panose="020B0604030504040204" pitchFamily="50" charset="-128"/>
                <a:ea typeface="Meiryo UI" panose="020B0604030504040204" pitchFamily="50" charset="-128"/>
              </a:rPr>
              <a:t>上記処理を</a:t>
            </a:r>
            <a:r>
              <a:rPr lang="en-US" altLang="ja-JP" sz="2400" dirty="0" smtClean="0">
                <a:solidFill>
                  <a:schemeClr val="tx1"/>
                </a:solidFill>
                <a:latin typeface="Meiryo UI" panose="020B0604030504040204" pitchFamily="50" charset="-128"/>
                <a:ea typeface="Meiryo UI" panose="020B0604030504040204" pitchFamily="50" charset="-128"/>
              </a:rPr>
              <a:t>100ms</a:t>
            </a:r>
            <a:r>
              <a:rPr lang="ja-JP" altLang="en-US" sz="2400" dirty="0" smtClean="0">
                <a:solidFill>
                  <a:schemeClr val="tx1"/>
                </a:solidFill>
                <a:latin typeface="Meiryo UI" panose="020B0604030504040204" pitchFamily="50" charset="-128"/>
                <a:ea typeface="Meiryo UI" panose="020B0604030504040204" pitchFamily="50" charset="-128"/>
              </a:rPr>
              <a:t>毎に行います</a:t>
            </a:r>
            <a:endParaRPr lang="en-US" altLang="ja-JP" sz="2400" dirty="0" smtClean="0">
              <a:solidFill>
                <a:schemeClr val="tx1"/>
              </a:solidFill>
              <a:latin typeface="Meiryo UI" panose="020B0604030504040204" pitchFamily="50" charset="-128"/>
              <a:ea typeface="Meiryo UI" panose="020B0604030504040204" pitchFamily="50" charset="-128"/>
            </a:endParaRPr>
          </a:p>
          <a:p>
            <a:endParaRPr kumimoji="1" lang="ja-JP" altLang="en-US" sz="2400" dirty="0">
              <a:solidFill>
                <a:schemeClr val="tx1"/>
              </a:solidFill>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pPr>
              <a:defRPr/>
            </a:pPr>
            <a:fld id="{40773EB8-B066-46F3-955F-6E782D844949}" type="slidenum">
              <a:rPr lang="en-US" altLang="ja-JP" smtClean="0"/>
              <a:pPr>
                <a:defRPr/>
              </a:pPr>
              <a:t>34</a:t>
            </a:fld>
            <a:endParaRPr lang="en-US" altLang="ja-JP"/>
          </a:p>
        </p:txBody>
      </p:sp>
      <p:pic>
        <p:nvPicPr>
          <p:cNvPr id="8" name="図 7"/>
          <p:cNvPicPr>
            <a:picLocks noChangeAspect="1"/>
          </p:cNvPicPr>
          <p:nvPr/>
        </p:nvPicPr>
        <p:blipFill>
          <a:blip r:embed="rId2"/>
          <a:stretch>
            <a:fillRect/>
          </a:stretch>
        </p:blipFill>
        <p:spPr>
          <a:xfrm>
            <a:off x="5157066" y="3902364"/>
            <a:ext cx="3913354" cy="2797470"/>
          </a:xfrm>
          <a:prstGeom prst="rect">
            <a:avLst/>
          </a:prstGeom>
        </p:spPr>
      </p:pic>
      <p:sp>
        <p:nvSpPr>
          <p:cNvPr id="9" name="正方形/長方形 8"/>
          <p:cNvSpPr/>
          <p:nvPr/>
        </p:nvSpPr>
        <p:spPr>
          <a:xfrm>
            <a:off x="7010400" y="4419110"/>
            <a:ext cx="1350150" cy="58506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437262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xmlns="" id="{0EE3BF0D-D402-4C41-B5BB-992B8AD4E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5557DC2-AE99-4A42-B32B-809442123E75}" type="slidenum">
              <a:rPr lang="en-US" altLang="ja-JP" sz="1400" smtClean="0"/>
              <a:pPr>
                <a:spcBef>
                  <a:spcPct val="0"/>
                </a:spcBef>
                <a:buFontTx/>
                <a:buNone/>
              </a:pPr>
              <a:t>35</a:t>
            </a:fld>
            <a:endParaRPr lang="en-US" altLang="ja-JP" sz="1400"/>
          </a:p>
        </p:txBody>
      </p:sp>
      <p:sp>
        <p:nvSpPr>
          <p:cNvPr id="16387" name="スライド番号プレースホルダ 3">
            <a:extLst>
              <a:ext uri="{FF2B5EF4-FFF2-40B4-BE49-F238E27FC236}">
                <a16:creationId xmlns:a16="http://schemas.microsoft.com/office/drawing/2014/main" xmlns="" id="{A21571A4-88A1-4FCB-B8F1-CF1AB287C2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FB267A73-11ED-4115-ADBA-0CA474ABA0A2}" type="slidenum">
              <a:rPr lang="en-US" altLang="ja-JP" sz="1400"/>
              <a:pPr algn="r" eaLnBrk="1" hangingPunct="1">
                <a:spcBef>
                  <a:spcPct val="0"/>
                </a:spcBef>
                <a:buFontTx/>
                <a:buNone/>
              </a:pPr>
              <a:t>35</a:t>
            </a:fld>
            <a:endParaRPr lang="en-US" altLang="ja-JP" sz="1400"/>
          </a:p>
        </p:txBody>
      </p:sp>
      <p:sp>
        <p:nvSpPr>
          <p:cNvPr id="16388" name="Rectangle 2">
            <a:extLst>
              <a:ext uri="{FF2B5EF4-FFF2-40B4-BE49-F238E27FC236}">
                <a16:creationId xmlns:a16="http://schemas.microsoft.com/office/drawing/2014/main" xmlns="" id="{1B6757B1-194C-4220-82D1-7C9C9D4AD888}"/>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chemeClr val="tx1"/>
                </a:solidFill>
                <a:latin typeface="Meiryo UI" panose="020B0604030504040204" pitchFamily="50" charset="-128"/>
                <a:ea typeface="Meiryo UI" panose="020B0604030504040204" pitchFamily="50" charset="-128"/>
              </a:rPr>
              <a:t>RTC Builder</a:t>
            </a:r>
            <a:r>
              <a:rPr lang="ja-JP" altLang="en-US" sz="2400" dirty="0">
                <a:solidFill>
                  <a:schemeClr val="tx1"/>
                </a:solidFill>
                <a:latin typeface="Meiryo UI" panose="020B0604030504040204" pitchFamily="50" charset="-128"/>
                <a:ea typeface="Meiryo UI" panose="020B0604030504040204" pitchFamily="50" charset="-128"/>
              </a:rPr>
              <a:t>によるソースコード等のひな型の</a:t>
            </a:r>
            <a:r>
              <a:rPr lang="ja-JP" altLang="en-US" sz="2400" dirty="0" smtClean="0">
                <a:solidFill>
                  <a:schemeClr val="tx1"/>
                </a:solidFill>
                <a:latin typeface="Meiryo UI" panose="020B0604030504040204" pitchFamily="50" charset="-128"/>
                <a:ea typeface="Meiryo UI" panose="020B0604030504040204" pitchFamily="50" charset="-128"/>
              </a:rPr>
              <a:t>作成</a:t>
            </a:r>
            <a:endParaRPr lang="en-US" altLang="ja-JP" sz="2400" dirty="0" smtClean="0">
              <a:solidFill>
                <a:schemeClr val="tx1"/>
              </a:solidFill>
              <a:latin typeface="Meiryo UI" panose="020B0604030504040204" pitchFamily="50" charset="-128"/>
              <a:ea typeface="Meiryo UI" panose="020B0604030504040204" pitchFamily="50" charset="-128"/>
            </a:endParaRPr>
          </a:p>
          <a:p>
            <a:pPr lvl="1" eaLnBrk="1" hangingPunct="1">
              <a:lnSpc>
                <a:spcPct val="80000"/>
              </a:lnSpc>
            </a:pPr>
            <a:r>
              <a:rPr lang="ja-JP" altLang="en-US" sz="2000" dirty="0">
                <a:solidFill>
                  <a:srgbClr val="FF0000"/>
                </a:solidFill>
                <a:latin typeface="Meiryo UI" panose="020B0604030504040204" pitchFamily="50" charset="-128"/>
                <a:ea typeface="Meiryo UI" panose="020B0604030504040204" pitchFamily="50" charset="-128"/>
              </a:rPr>
              <a:t>既存</a:t>
            </a:r>
            <a:r>
              <a:rPr lang="ja-JP" altLang="en-US" sz="2000" dirty="0" smtClean="0">
                <a:solidFill>
                  <a:srgbClr val="FF0000"/>
                </a:solidFill>
                <a:latin typeface="Meiryo UI" panose="020B0604030504040204" pitchFamily="50" charset="-128"/>
                <a:ea typeface="Meiryo UI" panose="020B0604030504040204" pitchFamily="50" charset="-128"/>
              </a:rPr>
              <a:t>のプロファイルを再利用</a:t>
            </a:r>
            <a:endParaRPr lang="en-US" altLang="ja-JP" sz="2000" dirty="0">
              <a:solidFill>
                <a:srgbClr val="FF0000"/>
              </a:solidFill>
              <a:latin typeface="Meiryo UI" panose="020B0604030504040204" pitchFamily="50" charset="-128"/>
              <a:ea typeface="Meiryo UI" panose="020B0604030504040204" pitchFamily="50" charset="-128"/>
            </a:endParaRPr>
          </a:p>
          <a:p>
            <a:pPr eaLnBrk="1" hangingPunct="1">
              <a:lnSpc>
                <a:spcPct val="80000"/>
              </a:lnSpc>
            </a:pPr>
            <a:endParaRPr lang="en-US" altLang="ja-JP" sz="800" dirty="0" smtClean="0">
              <a:solidFill>
                <a:schemeClr val="tx1"/>
              </a:solidFill>
              <a:latin typeface="Meiryo UI" panose="020B0604030504040204" pitchFamily="50" charset="-128"/>
              <a:ea typeface="Meiryo UI" panose="020B0604030504040204" pitchFamily="50" charset="-128"/>
            </a:endParaRPr>
          </a:p>
          <a:p>
            <a:pPr eaLnBrk="1" hangingPunct="1">
              <a:lnSpc>
                <a:spcPct val="80000"/>
              </a:lnSpc>
            </a:pPr>
            <a:r>
              <a:rPr lang="ja-JP" altLang="en-US" sz="2400" dirty="0" smtClean="0">
                <a:solidFill>
                  <a:schemeClr val="tx1"/>
                </a:solidFill>
                <a:latin typeface="Meiryo UI" panose="020B0604030504040204" pitchFamily="50" charset="-128"/>
                <a:ea typeface="Meiryo UI" panose="020B0604030504040204" pitchFamily="50" charset="-128"/>
              </a:rPr>
              <a:t>ソースコード</a:t>
            </a:r>
            <a:r>
              <a:rPr lang="ja-JP" altLang="en-US" sz="2400" dirty="0">
                <a:solidFill>
                  <a:schemeClr val="tx1"/>
                </a:solidFill>
                <a:latin typeface="Meiryo UI" panose="020B0604030504040204" pitchFamily="50" charset="-128"/>
                <a:ea typeface="Meiryo UI" panose="020B0604030504040204" pitchFamily="50" charset="-128"/>
              </a:rPr>
              <a:t>の編集</a:t>
            </a:r>
            <a:endParaRPr lang="en-US" altLang="ja-JP" sz="2400" dirty="0">
              <a:solidFill>
                <a:schemeClr val="tx1"/>
              </a:solidFill>
              <a:latin typeface="Meiryo UI" panose="020B0604030504040204" pitchFamily="50" charset="-128"/>
              <a:ea typeface="Meiryo UI" panose="020B0604030504040204" pitchFamily="50" charset="-128"/>
            </a:endParaRPr>
          </a:p>
          <a:p>
            <a:pPr lvl="1" eaLnBrk="1" hangingPunct="1">
              <a:lnSpc>
                <a:spcPct val="80000"/>
              </a:lnSpc>
            </a:pPr>
            <a:r>
              <a:rPr lang="en-US" altLang="ja-JP" sz="2000" dirty="0">
                <a:solidFill>
                  <a:schemeClr val="tx1"/>
                </a:solidFill>
                <a:latin typeface="Meiryo UI" panose="020B0604030504040204" pitchFamily="50" charset="-128"/>
                <a:ea typeface="Meiryo UI" panose="020B0604030504040204" pitchFamily="50" charset="-128"/>
              </a:rPr>
              <a:t>ImageDataCollector</a:t>
            </a:r>
            <a:r>
              <a:rPr lang="en-US" altLang="ja-JP" sz="2000" dirty="0" smtClean="0">
                <a:solidFill>
                  <a:schemeClr val="tx1"/>
                </a:solidFill>
                <a:latin typeface="Meiryo UI" panose="020B0604030504040204" pitchFamily="50" charset="-128"/>
                <a:ea typeface="Meiryo UI" panose="020B0604030504040204" pitchFamily="50" charset="-128"/>
              </a:rPr>
              <a:t>.py</a:t>
            </a:r>
            <a:r>
              <a:rPr lang="ja-JP" altLang="en-US" sz="2000" dirty="0" smtClean="0">
                <a:solidFill>
                  <a:schemeClr val="tx1"/>
                </a:solidFill>
                <a:latin typeface="Meiryo UI" panose="020B0604030504040204" pitchFamily="50" charset="-128"/>
                <a:ea typeface="Meiryo UI" panose="020B0604030504040204" pitchFamily="50" charset="-128"/>
              </a:rPr>
              <a:t>の作成</a:t>
            </a:r>
            <a:endParaRPr lang="en-US" altLang="ja-JP" sz="2000" dirty="0">
              <a:solidFill>
                <a:schemeClr val="tx1"/>
              </a:solidFill>
              <a:latin typeface="Meiryo UI" panose="020B0604030504040204" pitchFamily="50" charset="-128"/>
              <a:ea typeface="Meiryo UI" panose="020B0604030504040204" pitchFamily="50" charset="-128"/>
            </a:endParaRPr>
          </a:p>
          <a:p>
            <a:pPr eaLnBrk="1" hangingPunct="1">
              <a:lnSpc>
                <a:spcPct val="80000"/>
              </a:lnSpc>
            </a:pPr>
            <a:endParaRPr lang="en-US" altLang="ja-JP" sz="800" dirty="0" smtClean="0">
              <a:solidFill>
                <a:schemeClr val="tx1"/>
              </a:solidFill>
              <a:latin typeface="Meiryo UI" panose="020B0604030504040204" pitchFamily="50" charset="-128"/>
              <a:ea typeface="Meiryo UI" panose="020B0604030504040204" pitchFamily="50" charset="-128"/>
            </a:endParaRPr>
          </a:p>
          <a:p>
            <a:pPr eaLnBrk="1" hangingPunct="1">
              <a:lnSpc>
                <a:spcPct val="80000"/>
              </a:lnSpc>
            </a:pPr>
            <a:r>
              <a:rPr lang="en-US" altLang="ja-JP" sz="2400" dirty="0" smtClean="0">
                <a:solidFill>
                  <a:schemeClr val="tx1"/>
                </a:solidFill>
                <a:latin typeface="Meiryo UI" panose="020B0604030504040204" pitchFamily="50" charset="-128"/>
                <a:ea typeface="Meiryo UI" panose="020B0604030504040204" pitchFamily="50" charset="-128"/>
              </a:rPr>
              <a:t>RT</a:t>
            </a:r>
            <a:r>
              <a:rPr lang="ja-JP" altLang="en-US" sz="2400" dirty="0">
                <a:solidFill>
                  <a:schemeClr val="tx1"/>
                </a:solidFill>
                <a:latin typeface="Meiryo UI" panose="020B0604030504040204" pitchFamily="50" charset="-128"/>
                <a:ea typeface="Meiryo UI" panose="020B0604030504040204" pitchFamily="50" charset="-128"/>
              </a:rPr>
              <a:t>システムエディタによる</a:t>
            </a:r>
            <a:r>
              <a:rPr lang="en-US" altLang="ja-JP" sz="2400" dirty="0">
                <a:solidFill>
                  <a:schemeClr val="tx1"/>
                </a:solidFill>
                <a:latin typeface="Meiryo UI" panose="020B0604030504040204" pitchFamily="50" charset="-128"/>
                <a:ea typeface="Meiryo UI" panose="020B0604030504040204" pitchFamily="50" charset="-128"/>
              </a:rPr>
              <a:t>RT</a:t>
            </a:r>
            <a:r>
              <a:rPr lang="ja-JP" altLang="en-US" sz="2400" dirty="0">
                <a:solidFill>
                  <a:schemeClr val="tx1"/>
                </a:solidFill>
                <a:latin typeface="Meiryo UI" panose="020B0604030504040204" pitchFamily="50" charset="-128"/>
                <a:ea typeface="Meiryo UI" panose="020B0604030504040204" pitchFamily="50" charset="-128"/>
              </a:rPr>
              <a:t>システム作成、動作確認</a:t>
            </a:r>
            <a:endParaRPr lang="en-US" altLang="ja-JP" sz="2400" dirty="0">
              <a:solidFill>
                <a:schemeClr val="tx1"/>
              </a:solidFill>
              <a:latin typeface="Meiryo UI" panose="020B0604030504040204" pitchFamily="50" charset="-128"/>
              <a:ea typeface="Meiryo UI" panose="020B0604030504040204" pitchFamily="50" charset="-128"/>
            </a:endParaRPr>
          </a:p>
          <a:p>
            <a:pPr lvl="1" eaLnBrk="1" hangingPunct="1">
              <a:lnSpc>
                <a:spcPct val="80000"/>
              </a:lnSpc>
            </a:pPr>
            <a:r>
              <a:rPr lang="en-US" altLang="ja-JP" sz="2000" dirty="0">
                <a:solidFill>
                  <a:schemeClr val="tx1"/>
                </a:solidFill>
                <a:latin typeface="Meiryo UI" panose="020B0604030504040204" pitchFamily="50" charset="-128"/>
                <a:ea typeface="Meiryo UI" panose="020B0604030504040204" pitchFamily="50" charset="-128"/>
              </a:rPr>
              <a:t>RT</a:t>
            </a:r>
            <a:r>
              <a:rPr lang="ja-JP" altLang="en-US" sz="2000" dirty="0">
                <a:solidFill>
                  <a:schemeClr val="tx1"/>
                </a:solidFill>
                <a:latin typeface="Meiryo UI" panose="020B0604030504040204" pitchFamily="50" charset="-128"/>
                <a:ea typeface="Meiryo UI" panose="020B0604030504040204" pitchFamily="50" charset="-128"/>
              </a:rPr>
              <a:t>システム作成</a:t>
            </a:r>
            <a:endParaRPr lang="en-US" altLang="ja-JP" sz="2000" dirty="0">
              <a:solidFill>
                <a:schemeClr val="tx1"/>
              </a:solidFill>
              <a:latin typeface="Meiryo UI" panose="020B0604030504040204" pitchFamily="50" charset="-128"/>
              <a:ea typeface="Meiryo UI" panose="020B0604030504040204" pitchFamily="50" charset="-128"/>
            </a:endParaRPr>
          </a:p>
          <a:p>
            <a:pPr lvl="2" eaLnBrk="1" hangingPunct="1">
              <a:lnSpc>
                <a:spcPct val="80000"/>
              </a:lnSpc>
            </a:pPr>
            <a:r>
              <a:rPr lang="ja-JP" altLang="en-US" sz="1600" dirty="0">
                <a:solidFill>
                  <a:schemeClr val="tx1"/>
                </a:solidFill>
                <a:latin typeface="Meiryo UI" panose="020B0604030504040204" pitchFamily="50" charset="-128"/>
                <a:ea typeface="Meiryo UI" panose="020B0604030504040204" pitchFamily="50" charset="-128"/>
              </a:rPr>
              <a:t>データポート</a:t>
            </a:r>
            <a:r>
              <a:rPr lang="ja-JP" altLang="en-US" sz="1600" dirty="0" smtClean="0">
                <a:solidFill>
                  <a:schemeClr val="tx1"/>
                </a:solidFill>
                <a:latin typeface="Meiryo UI" panose="020B0604030504040204" pitchFamily="50" charset="-128"/>
                <a:ea typeface="Meiryo UI" panose="020B0604030504040204" pitchFamily="50" charset="-128"/>
              </a:rPr>
              <a:t>接続</a:t>
            </a:r>
            <a:endParaRPr lang="en-US" altLang="ja-JP" sz="1600" dirty="0">
              <a:solidFill>
                <a:schemeClr val="tx1"/>
              </a:solidFill>
              <a:latin typeface="Meiryo UI" panose="020B0604030504040204" pitchFamily="50" charset="-128"/>
              <a:ea typeface="Meiryo UI" panose="020B0604030504040204" pitchFamily="50" charset="-128"/>
            </a:endParaRPr>
          </a:p>
          <a:p>
            <a:pPr lvl="2" eaLnBrk="1" hangingPunct="1">
              <a:lnSpc>
                <a:spcPct val="80000"/>
              </a:lnSpc>
            </a:pPr>
            <a:endParaRPr lang="en-US" altLang="ja-JP" sz="800" dirty="0" smtClean="0">
              <a:solidFill>
                <a:schemeClr val="tx1"/>
              </a:solidFill>
              <a:latin typeface="Meiryo UI" panose="020B0604030504040204" pitchFamily="50" charset="-128"/>
              <a:ea typeface="Meiryo UI" panose="020B0604030504040204" pitchFamily="50" charset="-128"/>
            </a:endParaRPr>
          </a:p>
          <a:p>
            <a:pPr eaLnBrk="1" hangingPunct="1">
              <a:lnSpc>
                <a:spcPct val="80000"/>
              </a:lnSpc>
            </a:pPr>
            <a:r>
              <a:rPr lang="en-US" altLang="ja-JP" sz="2400" dirty="0">
                <a:solidFill>
                  <a:schemeClr val="tx1"/>
                </a:solidFill>
                <a:latin typeface="Meiryo UI" panose="020B0604030504040204" pitchFamily="50" charset="-128"/>
                <a:ea typeface="Meiryo UI" panose="020B0604030504040204" pitchFamily="50" charset="-128"/>
              </a:rPr>
              <a:t>Raspberry Pi</a:t>
            </a:r>
            <a:r>
              <a:rPr lang="ja-JP" altLang="en-US" sz="2400" dirty="0" smtClean="0">
                <a:solidFill>
                  <a:schemeClr val="tx1"/>
                </a:solidFill>
                <a:latin typeface="Meiryo UI" panose="020B0604030504040204" pitchFamily="50" charset="-128"/>
                <a:ea typeface="Meiryo UI" panose="020B0604030504040204" pitchFamily="50" charset="-128"/>
              </a:rPr>
              <a:t>マウス</a:t>
            </a:r>
            <a:r>
              <a:rPr lang="ja-JP" altLang="en-US" sz="2400" dirty="0">
                <a:solidFill>
                  <a:schemeClr val="tx1"/>
                </a:solidFill>
                <a:latin typeface="Meiryo UI" panose="020B0604030504040204" pitchFamily="50" charset="-128"/>
                <a:ea typeface="Meiryo UI" panose="020B0604030504040204" pitchFamily="50" charset="-128"/>
              </a:rPr>
              <a:t>シミュレータ</a:t>
            </a:r>
            <a:r>
              <a:rPr lang="ja-JP" altLang="en-US" sz="2400" dirty="0" smtClean="0">
                <a:solidFill>
                  <a:schemeClr val="tx1"/>
                </a:solidFill>
                <a:latin typeface="Meiryo UI" panose="020B0604030504040204" pitchFamily="50" charset="-128"/>
                <a:ea typeface="Meiryo UI" panose="020B0604030504040204" pitchFamily="50" charset="-128"/>
              </a:rPr>
              <a:t>と</a:t>
            </a:r>
            <a:r>
              <a:rPr lang="ja-JP" altLang="en-US" sz="2400" dirty="0">
                <a:solidFill>
                  <a:schemeClr val="tx1"/>
                </a:solidFill>
                <a:latin typeface="Meiryo UI" panose="020B0604030504040204" pitchFamily="50" charset="-128"/>
                <a:ea typeface="Meiryo UI" panose="020B0604030504040204" pitchFamily="50" charset="-128"/>
              </a:rPr>
              <a:t>の接続、動作確認</a:t>
            </a:r>
            <a:endParaRPr lang="en-US" altLang="ja-JP" sz="2400" dirty="0">
              <a:solidFill>
                <a:schemeClr val="tx1"/>
              </a:solidFill>
              <a:latin typeface="Meiryo UI" panose="020B0604030504040204" pitchFamily="50" charset="-128"/>
              <a:ea typeface="Meiryo UI" panose="020B0604030504040204" pitchFamily="50" charset="-128"/>
            </a:endParaRPr>
          </a:p>
          <a:p>
            <a:pPr eaLnBrk="1" hangingPunct="1">
              <a:lnSpc>
                <a:spcPct val="80000"/>
              </a:lnSpc>
            </a:pPr>
            <a:endParaRPr lang="en-US" altLang="ja-JP" sz="800" dirty="0" smtClean="0">
              <a:solidFill>
                <a:schemeClr val="tx1"/>
              </a:solidFill>
              <a:latin typeface="Meiryo UI" panose="020B0604030504040204" pitchFamily="50" charset="-128"/>
              <a:ea typeface="Meiryo UI" panose="020B0604030504040204" pitchFamily="50" charset="-128"/>
            </a:endParaRPr>
          </a:p>
          <a:p>
            <a:pPr eaLnBrk="1" hangingPunct="1">
              <a:lnSpc>
                <a:spcPct val="80000"/>
              </a:lnSpc>
            </a:pPr>
            <a:r>
              <a:rPr lang="en-US" altLang="ja-JP" sz="2400" dirty="0" smtClean="0">
                <a:solidFill>
                  <a:schemeClr val="tx1"/>
                </a:solidFill>
                <a:latin typeface="Meiryo UI" panose="020B0604030504040204" pitchFamily="50" charset="-128"/>
                <a:ea typeface="Meiryo UI" panose="020B0604030504040204" pitchFamily="50" charset="-128"/>
              </a:rPr>
              <a:t>Raspberry </a:t>
            </a:r>
            <a:r>
              <a:rPr lang="en-US" altLang="ja-JP" sz="2400" dirty="0">
                <a:solidFill>
                  <a:schemeClr val="tx1"/>
                </a:solidFill>
                <a:latin typeface="Meiryo UI" panose="020B0604030504040204" pitchFamily="50" charset="-128"/>
                <a:ea typeface="Meiryo UI" panose="020B0604030504040204" pitchFamily="50" charset="-128"/>
              </a:rPr>
              <a:t>Pi</a:t>
            </a:r>
            <a:r>
              <a:rPr lang="ja-JP" altLang="en-US" sz="2400" dirty="0">
                <a:solidFill>
                  <a:schemeClr val="tx1"/>
                </a:solidFill>
                <a:latin typeface="Meiryo UI" panose="020B0604030504040204" pitchFamily="50" charset="-128"/>
                <a:ea typeface="Meiryo UI" panose="020B0604030504040204" pitchFamily="50" charset="-128"/>
              </a:rPr>
              <a:t>マウス実機との接続、動作確認</a:t>
            </a:r>
            <a:endParaRPr lang="en-US" altLang="ja-JP" sz="2400" dirty="0">
              <a:solidFill>
                <a:schemeClr val="tx1"/>
              </a:solidFill>
              <a:latin typeface="Meiryo UI" panose="020B0604030504040204" pitchFamily="50" charset="-128"/>
              <a:ea typeface="Meiryo UI" panose="020B0604030504040204" pitchFamily="50" charset="-128"/>
            </a:endParaRPr>
          </a:p>
        </p:txBody>
      </p:sp>
      <p:sp>
        <p:nvSpPr>
          <p:cNvPr id="16389" name="Rectangle 11">
            <a:extLst>
              <a:ext uri="{FF2B5EF4-FFF2-40B4-BE49-F238E27FC236}">
                <a16:creationId xmlns:a16="http://schemas.microsoft.com/office/drawing/2014/main" xmlns="" id="{56C8E7FC-F067-49B0-948B-E98C2402DF6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u="sng" dirty="0">
                <a:solidFill>
                  <a:schemeClr val="accent2"/>
                </a:solidFill>
                <a:latin typeface="Meiryo UI" panose="020B0604030504040204" pitchFamily="50" charset="-128"/>
                <a:ea typeface="Meiryo UI" panose="020B0604030504040204" pitchFamily="50" charset="-128"/>
              </a:rPr>
              <a:t>【</a:t>
            </a:r>
            <a:r>
              <a:rPr lang="ja-JP" altLang="en-US" sz="3600" u="sng" dirty="0" smtClean="0">
                <a:solidFill>
                  <a:schemeClr val="accent2"/>
                </a:solidFill>
                <a:latin typeface="Meiryo UI" panose="020B0604030504040204" pitchFamily="50" charset="-128"/>
                <a:ea typeface="Meiryo UI" panose="020B0604030504040204" pitchFamily="50" charset="-128"/>
              </a:rPr>
              <a:t>実習</a:t>
            </a:r>
            <a:r>
              <a:rPr lang="en-US" altLang="ja-JP" sz="3600" u="sng" dirty="0" smtClean="0">
                <a:solidFill>
                  <a:schemeClr val="accent2"/>
                </a:solidFill>
                <a:latin typeface="Meiryo UI" panose="020B0604030504040204" pitchFamily="50" charset="-128"/>
                <a:ea typeface="Meiryo UI" panose="020B0604030504040204" pitchFamily="50" charset="-128"/>
              </a:rPr>
              <a:t>3-B】</a:t>
            </a:r>
            <a:r>
              <a:rPr lang="ja-JP" altLang="en-US" sz="3600" u="sng" dirty="0" smtClean="0">
                <a:solidFill>
                  <a:schemeClr val="accent2"/>
                </a:solidFill>
                <a:latin typeface="Meiryo UI" panose="020B0604030504040204" pitchFamily="50" charset="-128"/>
                <a:ea typeface="Meiryo UI" panose="020B0604030504040204" pitchFamily="50" charset="-128"/>
              </a:rPr>
              <a:t>　全体</a:t>
            </a:r>
            <a:r>
              <a:rPr lang="ja-JP" altLang="en-US" sz="3600" u="sng" dirty="0">
                <a:solidFill>
                  <a:schemeClr val="accent2"/>
                </a:solidFill>
                <a:latin typeface="Meiryo UI" panose="020B0604030504040204" pitchFamily="50" charset="-128"/>
                <a:ea typeface="Meiryo UI" panose="020B0604030504040204" pitchFamily="50" charset="-128"/>
              </a:rPr>
              <a:t>の手順</a:t>
            </a:r>
            <a:endParaRPr lang="en-US" altLang="ja-JP" sz="3600" u="sng" dirty="0">
              <a:solidFill>
                <a:schemeClr val="accent2"/>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5669616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3600" u="sng" dirty="0" smtClean="0">
                <a:solidFill>
                  <a:schemeClr val="accent2"/>
                </a:solidFill>
                <a:latin typeface="Meiryo UI" panose="020B0604030504040204" pitchFamily="50" charset="-128"/>
                <a:ea typeface="Meiryo UI" panose="020B0604030504040204" pitchFamily="50" charset="-128"/>
              </a:rPr>
              <a:t>【</a:t>
            </a:r>
            <a:r>
              <a:rPr kumimoji="1" lang="ja-JP" altLang="en-US" sz="3600" u="sng" dirty="0" smtClean="0">
                <a:solidFill>
                  <a:schemeClr val="accent2"/>
                </a:solidFill>
                <a:latin typeface="Meiryo UI" panose="020B0604030504040204" pitchFamily="50" charset="-128"/>
                <a:ea typeface="Meiryo UI" panose="020B0604030504040204" pitchFamily="50" charset="-128"/>
              </a:rPr>
              <a:t>実習</a:t>
            </a:r>
            <a:r>
              <a:rPr kumimoji="1" lang="en-US" altLang="ja-JP" sz="3600" u="sng" dirty="0" smtClean="0">
                <a:solidFill>
                  <a:schemeClr val="accent2"/>
                </a:solidFill>
                <a:latin typeface="Meiryo UI" panose="020B0604030504040204" pitchFamily="50" charset="-128"/>
                <a:ea typeface="Meiryo UI" panose="020B0604030504040204" pitchFamily="50" charset="-128"/>
              </a:rPr>
              <a:t>3-B】</a:t>
            </a:r>
            <a:r>
              <a:rPr kumimoji="1" lang="ja-JP" altLang="en-US" sz="3600" u="sng" dirty="0" smtClean="0">
                <a:solidFill>
                  <a:schemeClr val="accent2"/>
                </a:solidFill>
                <a:latin typeface="Meiryo UI" panose="020B0604030504040204" pitchFamily="50" charset="-128"/>
                <a:ea typeface="Meiryo UI" panose="020B0604030504040204" pitchFamily="50" charset="-128"/>
              </a:rPr>
              <a:t>　プロジェクト作成</a:t>
            </a:r>
            <a:endParaRPr kumimoji="1" lang="ja-JP" altLang="en-US" sz="3600" u="sng" dirty="0">
              <a:solidFill>
                <a:schemeClr val="accent2"/>
              </a:solidFill>
              <a:latin typeface="Meiryo UI" panose="020B0604030504040204" pitchFamily="50" charset="-128"/>
              <a:ea typeface="Meiryo UI" panose="020B0604030504040204" pitchFamily="50" charset="-128"/>
            </a:endParaRPr>
          </a:p>
        </p:txBody>
      </p:sp>
      <p:sp>
        <p:nvSpPr>
          <p:cNvPr id="3" name="コンテンツ プレースホルダー 2"/>
          <p:cNvSpPr>
            <a:spLocks noGrp="1"/>
          </p:cNvSpPr>
          <p:nvPr>
            <p:ph idx="1"/>
          </p:nvPr>
        </p:nvSpPr>
        <p:spPr/>
        <p:txBody>
          <a:bodyPr/>
          <a:lstStyle/>
          <a:p>
            <a:r>
              <a:rPr lang="en-US" altLang="ja-JP" dirty="0" err="1" smtClean="0">
                <a:solidFill>
                  <a:schemeClr val="tx1"/>
                </a:solidFill>
                <a:latin typeface="Meiryo UI" panose="020B0604030504040204" pitchFamily="50" charset="-128"/>
                <a:ea typeface="Meiryo UI" panose="020B0604030504040204" pitchFamily="50" charset="-128"/>
              </a:rPr>
              <a:t>ImageDataCollector</a:t>
            </a:r>
            <a:r>
              <a:rPr lang="ja-JP" altLang="en-US" dirty="0" smtClean="0">
                <a:solidFill>
                  <a:schemeClr val="tx1"/>
                </a:solidFill>
                <a:latin typeface="Meiryo UI" panose="020B0604030504040204" pitchFamily="50" charset="-128"/>
                <a:ea typeface="Meiryo UI" panose="020B0604030504040204" pitchFamily="50" charset="-128"/>
              </a:rPr>
              <a:t>コンポーネントのスケルトンコードを</a:t>
            </a:r>
            <a:r>
              <a:rPr lang="en-US" altLang="ja-JP" dirty="0" err="1" smtClean="0">
                <a:solidFill>
                  <a:schemeClr val="tx1"/>
                </a:solidFill>
                <a:latin typeface="Meiryo UI" panose="020B0604030504040204" pitchFamily="50" charset="-128"/>
                <a:ea typeface="Meiryo UI" panose="020B0604030504040204" pitchFamily="50" charset="-128"/>
              </a:rPr>
              <a:t>RTCBuilder</a:t>
            </a:r>
            <a:r>
              <a:rPr lang="ja-JP" altLang="en-US" dirty="0" smtClean="0">
                <a:solidFill>
                  <a:schemeClr val="tx1"/>
                </a:solidFill>
                <a:latin typeface="Meiryo UI" panose="020B0604030504040204" pitchFamily="50" charset="-128"/>
                <a:ea typeface="Meiryo UI" panose="020B0604030504040204" pitchFamily="50" charset="-128"/>
              </a:rPr>
              <a:t>で作成する</a:t>
            </a:r>
            <a:endParaRPr kumimoji="1" lang="ja-JP" altLang="en-US"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40773EB8-B066-46F3-955F-6E782D844949}" type="slidenum">
              <a:rPr lang="en-US" altLang="ja-JP" smtClean="0"/>
              <a:pPr>
                <a:defRPr/>
              </a:pPr>
              <a:t>36</a:t>
            </a:fld>
            <a:endParaRPr lang="en-US" altLang="ja-JP"/>
          </a:p>
        </p:txBody>
      </p:sp>
      <p:pic>
        <p:nvPicPr>
          <p:cNvPr id="5" name="図 1">
            <a:extLst>
              <a:ext uri="{FF2B5EF4-FFF2-40B4-BE49-F238E27FC236}">
                <a16:creationId xmlns:a16="http://schemas.microsoft.com/office/drawing/2014/main" xmlns="" id="{C6D780C4-31F4-4850-B506-3F81B9FFEF4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56765" y="3383995"/>
            <a:ext cx="3973512"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219961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xmlns="" id="{3548410A-7CCD-4118-AA6D-8B4F89CC5A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AB28AF-2EFB-4BF3-88EB-9E6922DF433A}" type="slidenum">
              <a:rPr lang="en-US" altLang="ja-JP" sz="1400" smtClean="0"/>
              <a:pPr>
                <a:spcBef>
                  <a:spcPct val="0"/>
                </a:spcBef>
                <a:buFontTx/>
                <a:buNone/>
              </a:pPr>
              <a:t>37</a:t>
            </a:fld>
            <a:endParaRPr lang="en-US" altLang="ja-JP" sz="1400"/>
          </a:p>
        </p:txBody>
      </p:sp>
      <p:sp>
        <p:nvSpPr>
          <p:cNvPr id="39939" name="スライド番号プレースホルダ 3">
            <a:extLst>
              <a:ext uri="{FF2B5EF4-FFF2-40B4-BE49-F238E27FC236}">
                <a16:creationId xmlns:a16="http://schemas.microsoft.com/office/drawing/2014/main" xmlns="" id="{687D5B9D-193C-45F5-9F7E-4693819A5D8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DCD43A-522B-4EEF-99C3-B46DB5314431}" type="slidenum">
              <a:rPr lang="en-US" altLang="ja-JP" sz="1400"/>
              <a:pPr algn="r" eaLnBrk="1" hangingPunct="1">
                <a:spcBef>
                  <a:spcPct val="0"/>
                </a:spcBef>
                <a:buFontTx/>
                <a:buNone/>
              </a:pPr>
              <a:t>37</a:t>
            </a:fld>
            <a:endParaRPr lang="en-US" altLang="ja-JP" sz="1400"/>
          </a:p>
        </p:txBody>
      </p:sp>
      <p:sp>
        <p:nvSpPr>
          <p:cNvPr id="39940" name="Rectangle 11">
            <a:extLst>
              <a:ext uri="{FF2B5EF4-FFF2-40B4-BE49-F238E27FC236}">
                <a16:creationId xmlns:a16="http://schemas.microsoft.com/office/drawing/2014/main" xmlns="" id="{7AF90292-2BB1-4338-8179-8F7163556C6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u="sng" dirty="0" smtClean="0">
                <a:solidFill>
                  <a:schemeClr val="accent2"/>
                </a:solidFill>
                <a:latin typeface="Meiryo UI" panose="020B0604030504040204" pitchFamily="50" charset="-128"/>
                <a:ea typeface="Meiryo UI" panose="020B0604030504040204" pitchFamily="50" charset="-128"/>
              </a:rPr>
              <a:t>【</a:t>
            </a:r>
            <a:r>
              <a:rPr lang="ja-JP" altLang="en-US" sz="3600" u="sng" dirty="0" smtClean="0">
                <a:solidFill>
                  <a:schemeClr val="accent2"/>
                </a:solidFill>
                <a:latin typeface="Meiryo UI" panose="020B0604030504040204" pitchFamily="50" charset="-128"/>
                <a:ea typeface="Meiryo UI" panose="020B0604030504040204" pitchFamily="50" charset="-128"/>
              </a:rPr>
              <a:t>実習</a:t>
            </a:r>
            <a:r>
              <a:rPr lang="en-US" altLang="ja-JP" sz="3600" u="sng" dirty="0" smtClean="0">
                <a:solidFill>
                  <a:schemeClr val="accent2"/>
                </a:solidFill>
                <a:latin typeface="Meiryo UI" panose="020B0604030504040204" pitchFamily="50" charset="-128"/>
                <a:ea typeface="Meiryo UI" panose="020B0604030504040204" pitchFamily="50" charset="-128"/>
              </a:rPr>
              <a:t>3-B】</a:t>
            </a:r>
            <a:r>
              <a:rPr lang="ja-JP" altLang="en-US" sz="3600" u="sng" dirty="0" smtClean="0">
                <a:solidFill>
                  <a:schemeClr val="accent2"/>
                </a:solidFill>
                <a:latin typeface="Meiryo UI" panose="020B0604030504040204" pitchFamily="50" charset="-128"/>
                <a:ea typeface="Meiryo UI" panose="020B0604030504040204" pitchFamily="50" charset="-128"/>
              </a:rPr>
              <a:t>　基本</a:t>
            </a:r>
            <a:r>
              <a:rPr lang="ja-JP" altLang="en-US" sz="3600" u="sng" dirty="0">
                <a:solidFill>
                  <a:schemeClr val="accent2"/>
                </a:solidFill>
                <a:latin typeface="Meiryo UI" panose="020B0604030504040204" pitchFamily="50" charset="-128"/>
                <a:ea typeface="Meiryo UI" panose="020B0604030504040204" pitchFamily="50" charset="-128"/>
              </a:rPr>
              <a:t>プロファイルの入力</a:t>
            </a:r>
            <a:endParaRPr lang="en-US" altLang="ja-JP" sz="3600" u="sng" dirty="0">
              <a:solidFill>
                <a:schemeClr val="accent2"/>
              </a:solidFill>
              <a:latin typeface="Meiryo UI" panose="020B0604030504040204" pitchFamily="50" charset="-128"/>
              <a:ea typeface="Meiryo UI" panose="020B0604030504040204" pitchFamily="50" charset="-128"/>
            </a:endParaRPr>
          </a:p>
        </p:txBody>
      </p:sp>
      <p:sp>
        <p:nvSpPr>
          <p:cNvPr id="6" name="コンテンツ プレースホルダー 2"/>
          <p:cNvSpPr txBox="1">
            <a:spLocks/>
          </p:cNvSpPr>
          <p:nvPr/>
        </p:nvSpPr>
        <p:spPr>
          <a:xfrm>
            <a:off x="179388" y="1254091"/>
            <a:ext cx="8574409" cy="4525963"/>
          </a:xfrm>
          <a:prstGeom prst="rect">
            <a:avLst/>
          </a:prstGeom>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r>
              <a:rPr lang="en-US" altLang="ja-JP" sz="2800" kern="0" dirty="0" smtClean="0">
                <a:solidFill>
                  <a:schemeClr val="tx1"/>
                </a:solidFill>
                <a:latin typeface="Meiryo UI" panose="020B0604030504040204" pitchFamily="50" charset="-128"/>
                <a:ea typeface="Meiryo UI" panose="020B0604030504040204" pitchFamily="50" charset="-128"/>
              </a:rPr>
              <a:t>USB</a:t>
            </a:r>
            <a:r>
              <a:rPr lang="ja-JP" altLang="en-US" sz="2800" kern="0" dirty="0" smtClean="0">
                <a:solidFill>
                  <a:schemeClr val="tx1"/>
                </a:solidFill>
                <a:latin typeface="Meiryo UI" panose="020B0604030504040204" pitchFamily="50" charset="-128"/>
                <a:ea typeface="Meiryo UI" panose="020B0604030504040204" pitchFamily="50" charset="-128"/>
              </a:rPr>
              <a:t>メモリ </a:t>
            </a:r>
            <a:r>
              <a:rPr lang="en-US" altLang="ja-JP" sz="2800" kern="0" dirty="0" smtClean="0">
                <a:solidFill>
                  <a:schemeClr val="tx1"/>
                </a:solidFill>
                <a:latin typeface="Meiryo UI" panose="020B0604030504040204" pitchFamily="50" charset="-128"/>
                <a:ea typeface="Meiryo UI" panose="020B0604030504040204" pitchFamily="50" charset="-128"/>
              </a:rPr>
              <a:t>sample</a:t>
            </a:r>
            <a:r>
              <a:rPr lang="ja-JP" altLang="en-US" sz="2800" kern="0" dirty="0" smtClean="0">
                <a:solidFill>
                  <a:schemeClr val="tx1"/>
                </a:solidFill>
                <a:latin typeface="Meiryo UI" panose="020B0604030504040204" pitchFamily="50" charset="-128"/>
                <a:ea typeface="Meiryo UI" panose="020B0604030504040204" pitchFamily="50" charset="-128"/>
              </a:rPr>
              <a:t>フォルダ内の</a:t>
            </a:r>
            <a:r>
              <a:rPr lang="en-US" altLang="ja-JP" sz="2800" kern="0" dirty="0" err="1" smtClean="0">
                <a:solidFill>
                  <a:schemeClr val="tx1"/>
                </a:solidFill>
                <a:latin typeface="Meiryo UI" panose="020B0604030504040204" pitchFamily="50" charset="-128"/>
                <a:ea typeface="Meiryo UI" panose="020B0604030504040204" pitchFamily="50" charset="-128"/>
              </a:rPr>
              <a:t>ImageDataCollector</a:t>
            </a:r>
            <a:r>
              <a:rPr lang="ja-JP" altLang="en-US" sz="2800" kern="0" dirty="0" smtClean="0">
                <a:solidFill>
                  <a:schemeClr val="tx1"/>
                </a:solidFill>
                <a:latin typeface="Meiryo UI" panose="020B0604030504040204" pitchFamily="50" charset="-128"/>
                <a:ea typeface="Meiryo UI" panose="020B0604030504040204" pitchFamily="50" charset="-128"/>
              </a:rPr>
              <a:t>コンポーネントの</a:t>
            </a:r>
            <a:r>
              <a:rPr lang="en-US" altLang="ja-JP" sz="2800" kern="0" dirty="0" smtClean="0">
                <a:solidFill>
                  <a:schemeClr val="tx1"/>
                </a:solidFill>
                <a:latin typeface="Meiryo UI" panose="020B0604030504040204" pitchFamily="50" charset="-128"/>
                <a:ea typeface="Meiryo UI" panose="020B0604030504040204" pitchFamily="50" charset="-128"/>
              </a:rPr>
              <a:t>RTC.xml</a:t>
            </a:r>
            <a:r>
              <a:rPr lang="ja-JP" altLang="en-US" sz="2800" kern="0" dirty="0" smtClean="0">
                <a:solidFill>
                  <a:schemeClr val="tx1"/>
                </a:solidFill>
                <a:latin typeface="Meiryo UI" panose="020B0604030504040204" pitchFamily="50" charset="-128"/>
                <a:ea typeface="Meiryo UI" panose="020B0604030504040204" pitchFamily="50" charset="-128"/>
              </a:rPr>
              <a:t>を読み込む</a:t>
            </a:r>
            <a:endParaRPr lang="en-US" altLang="ja-JP" sz="2800" kern="0" dirty="0" smtClean="0">
              <a:solidFill>
                <a:schemeClr val="tx1"/>
              </a:solidFill>
              <a:latin typeface="Meiryo UI" panose="020B0604030504040204" pitchFamily="50" charset="-128"/>
              <a:ea typeface="Meiryo UI" panose="020B0604030504040204" pitchFamily="50" charset="-128"/>
            </a:endParaRPr>
          </a:p>
          <a:p>
            <a:pPr lvl="1"/>
            <a:r>
              <a:rPr lang="en-US" altLang="ja-JP" sz="2000" kern="0" dirty="0">
                <a:solidFill>
                  <a:schemeClr val="tx1"/>
                </a:solidFill>
                <a:latin typeface="Meiryo UI" panose="020B0604030504040204" pitchFamily="50" charset="-128"/>
                <a:ea typeface="Meiryo UI" panose="020B0604030504040204" pitchFamily="50" charset="-128"/>
              </a:rPr>
              <a:t>RTC Builder </a:t>
            </a:r>
            <a:r>
              <a:rPr lang="ja-JP" altLang="en-US" sz="2000" kern="0" dirty="0" err="1">
                <a:solidFill>
                  <a:schemeClr val="tx1"/>
                </a:solidFill>
                <a:latin typeface="Meiryo UI" panose="020B0604030504040204" pitchFamily="50" charset="-128"/>
                <a:ea typeface="Meiryo UI" panose="020B0604030504040204" pitchFamily="50" charset="-128"/>
              </a:rPr>
              <a:t>には</a:t>
            </a:r>
            <a:r>
              <a:rPr lang="ja-JP" altLang="en-US" sz="2000" kern="0" dirty="0" smtClean="0">
                <a:solidFill>
                  <a:schemeClr val="tx1"/>
                </a:solidFill>
                <a:latin typeface="Meiryo UI" panose="020B0604030504040204" pitchFamily="50" charset="-128"/>
                <a:ea typeface="Meiryo UI" panose="020B0604030504040204" pitchFamily="50" charset="-128"/>
              </a:rPr>
              <a:t>既存コンポーネント</a:t>
            </a:r>
            <a:r>
              <a:rPr lang="ja-JP" altLang="en-US" sz="2000" kern="0" dirty="0">
                <a:solidFill>
                  <a:schemeClr val="tx1"/>
                </a:solidFill>
                <a:latin typeface="Meiryo UI" panose="020B0604030504040204" pitchFamily="50" charset="-128"/>
                <a:ea typeface="Meiryo UI" panose="020B0604030504040204" pitchFamily="50" charset="-128"/>
              </a:rPr>
              <a:t>のプロファイルを</a:t>
            </a:r>
            <a:r>
              <a:rPr lang="ja-JP" altLang="en-US" sz="2000" kern="0" dirty="0" smtClean="0">
                <a:solidFill>
                  <a:schemeClr val="tx1"/>
                </a:solidFill>
                <a:latin typeface="Meiryo UI" panose="020B0604030504040204" pitchFamily="50" charset="-128"/>
                <a:ea typeface="Meiryo UI" panose="020B0604030504040204" pitchFamily="50" charset="-128"/>
              </a:rPr>
              <a:t>読込む機能</a:t>
            </a:r>
            <a:r>
              <a:rPr lang="ja-JP" altLang="en-US" sz="2000" kern="0" dirty="0">
                <a:solidFill>
                  <a:schemeClr val="tx1"/>
                </a:solidFill>
                <a:latin typeface="Meiryo UI" panose="020B0604030504040204" pitchFamily="50" charset="-128"/>
                <a:ea typeface="Meiryo UI" panose="020B0604030504040204" pitchFamily="50" charset="-128"/>
              </a:rPr>
              <a:t>が</a:t>
            </a:r>
            <a:r>
              <a:rPr lang="ja-JP" altLang="en-US" sz="2000" kern="0" dirty="0" smtClean="0">
                <a:solidFill>
                  <a:schemeClr val="tx1"/>
                </a:solidFill>
                <a:latin typeface="Meiryo UI" panose="020B0604030504040204" pitchFamily="50" charset="-128"/>
                <a:ea typeface="Meiryo UI" panose="020B0604030504040204" pitchFamily="50" charset="-128"/>
              </a:rPr>
              <a:t>あります </a:t>
            </a:r>
            <a:endParaRPr lang="ja-JP" altLang="en-US" sz="2000" kern="0" dirty="0">
              <a:solidFill>
                <a:schemeClr val="tx1"/>
              </a:solidFill>
              <a:latin typeface="Meiryo UI" panose="020B0604030504040204" pitchFamily="50" charset="-128"/>
              <a:ea typeface="Meiryo UI" panose="020B0604030504040204" pitchFamily="50" charset="-128"/>
            </a:endParaRPr>
          </a:p>
          <a:p>
            <a:pPr lvl="1"/>
            <a:r>
              <a:rPr lang="ja-JP" altLang="en-US" sz="2000" kern="0" dirty="0">
                <a:solidFill>
                  <a:schemeClr val="tx1"/>
                </a:solidFill>
                <a:latin typeface="Meiryo UI" panose="020B0604030504040204" pitchFamily="50" charset="-128"/>
                <a:ea typeface="Meiryo UI" panose="020B0604030504040204" pitchFamily="50" charset="-128"/>
              </a:rPr>
              <a:t>「基本」タブにある「プロファイル情報のインポート・エクスポート」の「インポート」ボタンをクリックし，改造元の</a:t>
            </a:r>
            <a:r>
              <a:rPr lang="en-US" altLang="ja-JP" sz="2000" kern="0" dirty="0" err="1">
                <a:solidFill>
                  <a:schemeClr val="tx1"/>
                </a:solidFill>
                <a:latin typeface="Meiryo UI" panose="020B0604030504040204" pitchFamily="50" charset="-128"/>
                <a:ea typeface="Meiryo UI" panose="020B0604030504040204" pitchFamily="50" charset="-128"/>
              </a:rPr>
              <a:t>ImageDataCollector</a:t>
            </a:r>
            <a:r>
              <a:rPr lang="ja-JP" altLang="en-US" sz="2000" kern="0" dirty="0">
                <a:solidFill>
                  <a:schemeClr val="tx1"/>
                </a:solidFill>
                <a:latin typeface="Meiryo UI" panose="020B0604030504040204" pitchFamily="50" charset="-128"/>
                <a:ea typeface="Meiryo UI" panose="020B0604030504040204" pitchFamily="50" charset="-128"/>
              </a:rPr>
              <a:t>にある</a:t>
            </a:r>
            <a:r>
              <a:rPr lang="en-US" altLang="ja-JP" sz="2000" kern="0" dirty="0">
                <a:solidFill>
                  <a:schemeClr val="tx1"/>
                </a:solidFill>
                <a:latin typeface="Meiryo UI" panose="020B0604030504040204" pitchFamily="50" charset="-128"/>
                <a:ea typeface="Meiryo UI" panose="020B0604030504040204" pitchFamily="50" charset="-128"/>
              </a:rPr>
              <a:t>RTC.xml</a:t>
            </a:r>
            <a:r>
              <a:rPr lang="ja-JP" altLang="en-US" sz="2000" kern="0" dirty="0">
                <a:solidFill>
                  <a:schemeClr val="tx1"/>
                </a:solidFill>
                <a:latin typeface="Meiryo UI" panose="020B0604030504040204" pitchFamily="50" charset="-128"/>
                <a:ea typeface="Meiryo UI" panose="020B0604030504040204" pitchFamily="50" charset="-128"/>
              </a:rPr>
              <a:t>を</a:t>
            </a:r>
            <a:r>
              <a:rPr lang="ja-JP" altLang="en-US" sz="2000" kern="0" dirty="0" smtClean="0">
                <a:solidFill>
                  <a:schemeClr val="tx1"/>
                </a:solidFill>
                <a:latin typeface="Meiryo UI" panose="020B0604030504040204" pitchFamily="50" charset="-128"/>
                <a:ea typeface="Meiryo UI" panose="020B0604030504040204" pitchFamily="50" charset="-128"/>
              </a:rPr>
              <a:t>選択 </a:t>
            </a:r>
            <a:endParaRPr lang="ja-JP" altLang="en-US" sz="2000" kern="0" dirty="0">
              <a:solidFill>
                <a:schemeClr val="tx1"/>
              </a:solidFill>
              <a:latin typeface="Meiryo UI" panose="020B0604030504040204" pitchFamily="50" charset="-128"/>
              <a:ea typeface="Meiryo UI" panose="020B0604030504040204" pitchFamily="50" charset="-128"/>
            </a:endParaRPr>
          </a:p>
        </p:txBody>
      </p:sp>
      <p:pic>
        <p:nvPicPr>
          <p:cNvPr id="4" name="図 3"/>
          <p:cNvPicPr>
            <a:picLocks noChangeAspect="1"/>
          </p:cNvPicPr>
          <p:nvPr/>
        </p:nvPicPr>
        <p:blipFill>
          <a:blip r:embed="rId3"/>
          <a:stretch>
            <a:fillRect/>
          </a:stretch>
        </p:blipFill>
        <p:spPr>
          <a:xfrm>
            <a:off x="2357116" y="3338990"/>
            <a:ext cx="4341605" cy="3096547"/>
          </a:xfrm>
          <a:prstGeom prst="rect">
            <a:avLst/>
          </a:prstGeom>
        </p:spPr>
      </p:pic>
    </p:spTree>
    <p:extLst>
      <p:ext uri="{BB962C8B-B14F-4D97-AF65-F5344CB8AC3E}">
        <p14:creationId xmlns:p14="http://schemas.microsoft.com/office/powerpoint/2010/main" val="5600531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xmlns=""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u="sng" dirty="0" smtClean="0">
                <a:solidFill>
                  <a:schemeClr val="accent2"/>
                </a:solidFill>
                <a:latin typeface="Meiryo UI" panose="020B0604030504040204" pitchFamily="50" charset="-128"/>
                <a:ea typeface="Meiryo UI" panose="020B0604030504040204" pitchFamily="50" charset="-128"/>
              </a:rPr>
              <a:t>【</a:t>
            </a:r>
            <a:r>
              <a:rPr lang="ja-JP" altLang="en-US" sz="3600" u="sng" dirty="0" smtClean="0">
                <a:solidFill>
                  <a:schemeClr val="accent2"/>
                </a:solidFill>
                <a:latin typeface="Meiryo UI" panose="020B0604030504040204" pitchFamily="50" charset="-128"/>
                <a:ea typeface="Meiryo UI" panose="020B0604030504040204" pitchFamily="50" charset="-128"/>
              </a:rPr>
              <a:t>実習</a:t>
            </a:r>
            <a:r>
              <a:rPr lang="en-US" altLang="ja-JP" sz="3600" u="sng" dirty="0" smtClean="0">
                <a:solidFill>
                  <a:schemeClr val="accent2"/>
                </a:solidFill>
                <a:latin typeface="Meiryo UI" panose="020B0604030504040204" pitchFamily="50" charset="-128"/>
                <a:ea typeface="Meiryo UI" panose="020B0604030504040204" pitchFamily="50" charset="-128"/>
              </a:rPr>
              <a:t>3-B】</a:t>
            </a:r>
            <a:r>
              <a:rPr lang="ja-JP" altLang="en-US" sz="3600" u="sng" dirty="0" smtClean="0">
                <a:solidFill>
                  <a:schemeClr val="accent2"/>
                </a:solidFill>
                <a:latin typeface="Meiryo UI" panose="020B0604030504040204" pitchFamily="50" charset="-128"/>
                <a:ea typeface="Meiryo UI" panose="020B0604030504040204" pitchFamily="50" charset="-128"/>
              </a:rPr>
              <a:t>　データポート</a:t>
            </a:r>
            <a:r>
              <a:rPr lang="ja-JP" altLang="en-US" sz="3600" u="sng" dirty="0">
                <a:solidFill>
                  <a:schemeClr val="accent2"/>
                </a:solidFill>
                <a:latin typeface="Meiryo UI" panose="020B0604030504040204" pitchFamily="50" charset="-128"/>
                <a:ea typeface="Meiryo UI" panose="020B0604030504040204" pitchFamily="50" charset="-128"/>
              </a:rPr>
              <a:t>の設定</a:t>
            </a:r>
            <a:endParaRPr lang="en-US" altLang="ja-JP" sz="3600" u="sng" dirty="0">
              <a:solidFill>
                <a:schemeClr val="accent2"/>
              </a:solidFill>
              <a:latin typeface="Meiryo UI" panose="020B0604030504040204" pitchFamily="50" charset="-128"/>
              <a:ea typeface="Meiryo UI" panose="020B0604030504040204" pitchFamily="50" charset="-128"/>
            </a:endParaRPr>
          </a:p>
        </p:txBody>
      </p:sp>
      <p:sp>
        <p:nvSpPr>
          <p:cNvPr id="8" name="Rectangle 2">
            <a:extLst>
              <a:ext uri="{FF2B5EF4-FFF2-40B4-BE49-F238E27FC236}">
                <a16:creationId xmlns:a16="http://schemas.microsoft.com/office/drawing/2014/main" xmlns="" id="{99FBA324-0EF3-48B5-95F4-318B25BD75B8}"/>
              </a:ext>
            </a:extLst>
          </p:cNvPr>
          <p:cNvSpPr txBox="1">
            <a:spLocks noChangeArrowheads="1"/>
          </p:cNvSpPr>
          <p:nvPr/>
        </p:nvSpPr>
        <p:spPr bwMode="auto">
          <a:xfrm>
            <a:off x="37720" y="1444177"/>
            <a:ext cx="453428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chemeClr val="tx1"/>
                </a:solidFill>
                <a:latin typeface="Meiryo UI" panose="020B0604030504040204" pitchFamily="50" charset="-128"/>
                <a:ea typeface="Meiryo UI" panose="020B0604030504040204" pitchFamily="50" charset="-128"/>
              </a:rPr>
              <a:t>以下の</a:t>
            </a:r>
            <a:r>
              <a:rPr lang="en-US" altLang="ja-JP" sz="2000" kern="0" dirty="0" err="1">
                <a:solidFill>
                  <a:schemeClr val="tx1"/>
                </a:solidFill>
                <a:latin typeface="Meiryo UI" panose="020B0604030504040204" pitchFamily="50" charset="-128"/>
                <a:ea typeface="Meiryo UI" panose="020B0604030504040204" pitchFamily="50" charset="-128"/>
              </a:rPr>
              <a:t>OutPort</a:t>
            </a:r>
            <a:r>
              <a:rPr lang="ja-JP" altLang="en-US" sz="2000" kern="0" dirty="0" smtClean="0">
                <a:solidFill>
                  <a:schemeClr val="tx1"/>
                </a:solidFill>
                <a:latin typeface="Meiryo UI" panose="020B0604030504040204" pitchFamily="50" charset="-128"/>
                <a:ea typeface="Meiryo UI" panose="020B0604030504040204" pitchFamily="50" charset="-128"/>
              </a:rPr>
              <a:t>を</a:t>
            </a:r>
            <a:r>
              <a:rPr lang="ja-JP" altLang="en-US" sz="2000" kern="0" dirty="0">
                <a:solidFill>
                  <a:schemeClr val="tx1"/>
                </a:solidFill>
                <a:latin typeface="Meiryo UI" panose="020B0604030504040204" pitchFamily="50" charset="-128"/>
                <a:ea typeface="Meiryo UI" panose="020B0604030504040204" pitchFamily="50" charset="-128"/>
              </a:rPr>
              <a:t>追加</a:t>
            </a:r>
            <a:r>
              <a:rPr lang="ja-JP" altLang="en-US" sz="2000" kern="0" dirty="0" smtClean="0">
                <a:solidFill>
                  <a:schemeClr val="tx1"/>
                </a:solidFill>
                <a:latin typeface="Meiryo UI" panose="020B0604030504040204" pitchFamily="50" charset="-128"/>
                <a:ea typeface="Meiryo UI" panose="020B0604030504040204" pitchFamily="50" charset="-128"/>
              </a:rPr>
              <a:t>する</a:t>
            </a:r>
            <a:endParaRPr lang="en-US" altLang="ja-JP" sz="2000" kern="0" dirty="0">
              <a:solidFill>
                <a:schemeClr val="tx1"/>
              </a:solidFill>
              <a:latin typeface="Meiryo UI" panose="020B0604030504040204" pitchFamily="50" charset="-128"/>
              <a:ea typeface="Meiryo UI" panose="020B0604030504040204" pitchFamily="50" charset="-128"/>
            </a:endParaRPr>
          </a:p>
          <a:p>
            <a:pPr lvl="1" eaLnBrk="1" hangingPunct="1">
              <a:lnSpc>
                <a:spcPct val="80000"/>
              </a:lnSpc>
              <a:defRPr/>
            </a:pPr>
            <a:r>
              <a:rPr lang="ja-JP" altLang="en-US" sz="2200" b="1" kern="0" dirty="0" smtClean="0">
                <a:solidFill>
                  <a:schemeClr val="tx1"/>
                </a:solidFill>
                <a:latin typeface="Meiryo UI" panose="020B0604030504040204" pitchFamily="50" charset="-128"/>
                <a:ea typeface="Meiryo UI" panose="020B0604030504040204" pitchFamily="50" charset="-128"/>
              </a:rPr>
              <a:t>ポート名：</a:t>
            </a:r>
            <a:r>
              <a:rPr lang="en-US" altLang="ja-JP" sz="2200" b="1" kern="0" dirty="0">
                <a:solidFill>
                  <a:srgbClr val="FF0000"/>
                </a:solidFill>
                <a:latin typeface="Meiryo UI" panose="020B0604030504040204" pitchFamily="50" charset="-128"/>
                <a:ea typeface="Meiryo UI" panose="020B0604030504040204" pitchFamily="50" charset="-128"/>
              </a:rPr>
              <a:t>sensor</a:t>
            </a:r>
            <a:endParaRPr lang="en-US" altLang="ja-JP" sz="2200" b="1" kern="0" dirty="0">
              <a:solidFill>
                <a:srgbClr val="FF0000"/>
              </a:solidFill>
              <a:latin typeface="Meiryo UI" panose="020B0604030504040204" pitchFamily="50" charset="-128"/>
              <a:ea typeface="Meiryo UI" panose="020B0604030504040204" pitchFamily="50" charset="-128"/>
            </a:endParaRPr>
          </a:p>
          <a:p>
            <a:pPr lvl="1" eaLnBrk="1" hangingPunct="1">
              <a:lnSpc>
                <a:spcPct val="80000"/>
              </a:lnSpc>
              <a:defRPr/>
            </a:pPr>
            <a:r>
              <a:rPr lang="ja-JP" altLang="en-US" sz="2000" kern="0" dirty="0">
                <a:solidFill>
                  <a:schemeClr val="tx1"/>
                </a:solidFill>
                <a:latin typeface="Meiryo UI" panose="020B0604030504040204" pitchFamily="50" charset="-128"/>
                <a:ea typeface="Meiryo UI" panose="020B0604030504040204" pitchFamily="50" charset="-128"/>
              </a:rPr>
              <a:t>データ型：</a:t>
            </a:r>
            <a:r>
              <a:rPr lang="ja-JP" altLang="en-US" sz="2000" kern="0" dirty="0">
                <a:solidFill>
                  <a:srgbClr val="5F5F5F"/>
                </a:solidFill>
                <a:latin typeface="Meiryo UI" panose="020B0604030504040204" pitchFamily="50" charset="-128"/>
                <a:ea typeface="Meiryo UI" panose="020B0604030504040204" pitchFamily="50" charset="-128"/>
              </a:rPr>
              <a:t>　   </a:t>
            </a:r>
            <a:r>
              <a:rPr lang="en-US" altLang="ja-JP" sz="2000" b="1" kern="0" dirty="0">
                <a:solidFill>
                  <a:srgbClr val="FF0000"/>
                </a:solidFill>
                <a:latin typeface="Meiryo UI" panose="020B0604030504040204" pitchFamily="50" charset="-128"/>
                <a:ea typeface="Meiryo UI" panose="020B0604030504040204" pitchFamily="50" charset="-128"/>
              </a:rPr>
              <a:t>RTC::</a:t>
            </a:r>
            <a:r>
              <a:rPr lang="en-US" altLang="ja-JP" sz="2000" b="1" kern="0" dirty="0" err="1" smtClean="0">
                <a:solidFill>
                  <a:srgbClr val="FF0000"/>
                </a:solidFill>
                <a:latin typeface="Meiryo UI" panose="020B0604030504040204" pitchFamily="50" charset="-128"/>
                <a:ea typeface="Meiryo UI" panose="020B0604030504040204" pitchFamily="50" charset="-128"/>
              </a:rPr>
              <a:t>TimedShortSeq</a:t>
            </a:r>
            <a:endParaRPr lang="en-US" altLang="ja-JP" sz="2000" b="1" kern="0" dirty="0">
              <a:solidFill>
                <a:srgbClr val="FF0000"/>
              </a:solidFill>
              <a:latin typeface="Meiryo UI" panose="020B0604030504040204" pitchFamily="50" charset="-128"/>
              <a:ea typeface="Meiryo UI" panose="020B0604030504040204" pitchFamily="50" charset="-128"/>
            </a:endParaRPr>
          </a:p>
          <a:p>
            <a:pPr lvl="1" eaLnBrk="1" hangingPunct="1">
              <a:lnSpc>
                <a:spcPct val="80000"/>
              </a:lnSpc>
              <a:defRPr/>
            </a:pPr>
            <a:r>
              <a:rPr lang="ja-JP" altLang="en-US" sz="2000" kern="0" dirty="0">
                <a:solidFill>
                  <a:schemeClr val="tx1"/>
                </a:solidFill>
                <a:latin typeface="Meiryo UI" panose="020B0604030504040204" pitchFamily="50" charset="-128"/>
                <a:ea typeface="Meiryo UI" panose="020B0604030504040204" pitchFamily="50" charset="-128"/>
              </a:rPr>
              <a:t>他の項目は任意</a:t>
            </a:r>
            <a:endParaRPr lang="en-US" altLang="ja-JP" sz="2000" kern="0" dirty="0">
              <a:solidFill>
                <a:schemeClr val="tx1"/>
              </a:solidFill>
              <a:latin typeface="Meiryo UI" panose="020B0604030504040204" pitchFamily="50" charset="-128"/>
              <a:ea typeface="Meiryo UI" panose="020B0604030504040204" pitchFamily="50" charset="-128"/>
            </a:endParaRPr>
          </a:p>
          <a:p>
            <a:pPr lvl="3" eaLnBrk="1" hangingPunct="1">
              <a:lnSpc>
                <a:spcPct val="80000"/>
              </a:lnSpc>
              <a:defRPr/>
            </a:pPr>
            <a:endParaRPr lang="en-US" altLang="ja-JP" sz="1200" kern="0" dirty="0">
              <a:solidFill>
                <a:srgbClr val="5F5F5F"/>
              </a:solidFill>
              <a:latin typeface="Meiryo UI" panose="020B0604030504040204" pitchFamily="50" charset="-128"/>
              <a:ea typeface="Meiryo UI" panose="020B0604030504040204" pitchFamily="50" charset="-128"/>
            </a:endParaRPr>
          </a:p>
          <a:p>
            <a:pPr eaLnBrk="1" hangingPunct="1">
              <a:lnSpc>
                <a:spcPct val="80000"/>
              </a:lnSpc>
              <a:defRPr/>
            </a:pPr>
            <a:r>
              <a:rPr lang="ja-JP" altLang="en-US" sz="2000" kern="0" dirty="0">
                <a:solidFill>
                  <a:schemeClr val="tx1"/>
                </a:solidFill>
                <a:latin typeface="Meiryo UI" panose="020B0604030504040204" pitchFamily="50" charset="-128"/>
                <a:ea typeface="Meiryo UI" panose="020B0604030504040204" pitchFamily="50" charset="-128"/>
              </a:rPr>
              <a:t>以下</a:t>
            </a:r>
            <a:r>
              <a:rPr lang="ja-JP" altLang="en-US" sz="2000" kern="0" dirty="0" smtClean="0">
                <a:solidFill>
                  <a:schemeClr val="tx1"/>
                </a:solidFill>
                <a:latin typeface="Meiryo UI" panose="020B0604030504040204" pitchFamily="50" charset="-128"/>
                <a:ea typeface="Meiryo UI" panose="020B0604030504040204" pitchFamily="50" charset="-128"/>
              </a:rPr>
              <a:t>の</a:t>
            </a:r>
            <a:r>
              <a:rPr lang="en-US" altLang="ja-JP" sz="2000" kern="0" dirty="0" err="1">
                <a:solidFill>
                  <a:schemeClr val="tx1"/>
                </a:solidFill>
                <a:latin typeface="Meiryo UI" panose="020B0604030504040204" pitchFamily="50" charset="-128"/>
                <a:ea typeface="Meiryo UI" panose="020B0604030504040204" pitchFamily="50" charset="-128"/>
              </a:rPr>
              <a:t>OutPort</a:t>
            </a:r>
            <a:r>
              <a:rPr lang="ja-JP" altLang="en-US" sz="2000" kern="0" dirty="0" smtClean="0">
                <a:solidFill>
                  <a:schemeClr val="tx1"/>
                </a:solidFill>
                <a:latin typeface="Meiryo UI" panose="020B0604030504040204" pitchFamily="50" charset="-128"/>
                <a:ea typeface="Meiryo UI" panose="020B0604030504040204" pitchFamily="50" charset="-128"/>
              </a:rPr>
              <a:t>はそのまま維持</a:t>
            </a:r>
            <a:endParaRPr lang="en-US" altLang="ja-JP" sz="2000" kern="0" dirty="0">
              <a:solidFill>
                <a:schemeClr val="tx1"/>
              </a:solidFill>
              <a:latin typeface="Meiryo UI" panose="020B0604030504040204" pitchFamily="50" charset="-128"/>
              <a:ea typeface="Meiryo UI" panose="020B0604030504040204" pitchFamily="50" charset="-128"/>
            </a:endParaRPr>
          </a:p>
          <a:p>
            <a:pPr lvl="1" eaLnBrk="1" hangingPunct="1">
              <a:lnSpc>
                <a:spcPct val="80000"/>
              </a:lnSpc>
              <a:defRPr/>
            </a:pPr>
            <a:r>
              <a:rPr lang="ja-JP" altLang="en-US" sz="2200" b="1" kern="0" dirty="0" smtClean="0">
                <a:solidFill>
                  <a:schemeClr val="tx1"/>
                </a:solidFill>
                <a:latin typeface="Meiryo UI" panose="020B0604030504040204" pitchFamily="50" charset="-128"/>
                <a:ea typeface="Meiryo UI" panose="020B0604030504040204" pitchFamily="50" charset="-128"/>
              </a:rPr>
              <a:t>ポート名：</a:t>
            </a:r>
            <a:r>
              <a:rPr lang="en-US" altLang="ja-JP" sz="2200" b="1" kern="0" dirty="0">
                <a:solidFill>
                  <a:schemeClr val="tx1"/>
                </a:solidFill>
                <a:latin typeface="Meiryo UI" panose="020B0604030504040204" pitchFamily="50" charset="-128"/>
                <a:ea typeface="Meiryo UI" panose="020B0604030504040204" pitchFamily="50" charset="-128"/>
              </a:rPr>
              <a:t>image</a:t>
            </a:r>
            <a:endParaRPr lang="en-US" altLang="ja-JP" sz="2200" b="1" kern="0" dirty="0">
              <a:solidFill>
                <a:schemeClr val="tx1"/>
              </a:solidFill>
              <a:latin typeface="Meiryo UI" panose="020B0604030504040204" pitchFamily="50" charset="-128"/>
              <a:ea typeface="Meiryo UI" panose="020B0604030504040204" pitchFamily="50" charset="-128"/>
            </a:endParaRPr>
          </a:p>
          <a:p>
            <a:pPr lvl="1" eaLnBrk="1" hangingPunct="1">
              <a:lnSpc>
                <a:spcPct val="80000"/>
              </a:lnSpc>
              <a:defRPr/>
            </a:pPr>
            <a:r>
              <a:rPr lang="ja-JP" altLang="en-US" sz="2000" kern="0" dirty="0" smtClean="0">
                <a:solidFill>
                  <a:schemeClr val="tx1"/>
                </a:solidFill>
                <a:latin typeface="Meiryo UI" panose="020B0604030504040204" pitchFamily="50" charset="-128"/>
                <a:ea typeface="Meiryo UI" panose="020B0604030504040204" pitchFamily="50" charset="-128"/>
              </a:rPr>
              <a:t>データ：</a:t>
            </a:r>
            <a:r>
              <a:rPr lang="en-US" altLang="ja-JP" sz="2000" kern="0" dirty="0" smtClean="0">
                <a:solidFill>
                  <a:schemeClr val="tx1"/>
                </a:solidFill>
                <a:latin typeface="Meiryo UI" panose="020B0604030504040204" pitchFamily="50" charset="-128"/>
                <a:ea typeface="Meiryo UI" panose="020B0604030504040204" pitchFamily="50" charset="-128"/>
              </a:rPr>
              <a:t/>
            </a:r>
            <a:br>
              <a:rPr lang="en-US" altLang="ja-JP" sz="2000" kern="0" dirty="0" smtClean="0">
                <a:solidFill>
                  <a:schemeClr val="tx1"/>
                </a:solidFill>
                <a:latin typeface="Meiryo UI" panose="020B0604030504040204" pitchFamily="50" charset="-128"/>
                <a:ea typeface="Meiryo UI" panose="020B0604030504040204" pitchFamily="50" charset="-128"/>
              </a:rPr>
            </a:br>
            <a:r>
              <a:rPr lang="en-US" altLang="ja-JP" sz="2000" b="1" kern="0" dirty="0" smtClean="0">
                <a:solidFill>
                  <a:schemeClr val="tx1"/>
                </a:solidFill>
                <a:latin typeface="Meiryo UI" panose="020B0604030504040204" pitchFamily="50" charset="-128"/>
                <a:ea typeface="Meiryo UI" panose="020B0604030504040204" pitchFamily="50" charset="-128"/>
              </a:rPr>
              <a:t>RTC::</a:t>
            </a:r>
            <a:r>
              <a:rPr lang="en-US" altLang="ja-JP" sz="2000" b="1" kern="0" dirty="0" err="1">
                <a:solidFill>
                  <a:schemeClr val="tx1"/>
                </a:solidFill>
                <a:latin typeface="Meiryo UI" panose="020B0604030504040204" pitchFamily="50" charset="-128"/>
                <a:ea typeface="Meiryo UI" panose="020B0604030504040204" pitchFamily="50" charset="-128"/>
              </a:rPr>
              <a:t>CameraImage</a:t>
            </a:r>
            <a:endParaRPr lang="en-US" altLang="ja-JP" sz="2000" b="1" kern="0" dirty="0">
              <a:solidFill>
                <a:schemeClr val="tx1"/>
              </a:solidFill>
              <a:latin typeface="Meiryo UI" panose="020B0604030504040204" pitchFamily="50" charset="-128"/>
              <a:ea typeface="Meiryo UI" panose="020B0604030504040204" pitchFamily="50" charset="-128"/>
            </a:endParaRPr>
          </a:p>
          <a:p>
            <a:pPr lvl="1" eaLnBrk="1" hangingPunct="1">
              <a:lnSpc>
                <a:spcPct val="80000"/>
              </a:lnSpc>
              <a:defRPr/>
            </a:pPr>
            <a:r>
              <a:rPr lang="ja-JP" altLang="en-US" sz="2000" kern="0" dirty="0">
                <a:solidFill>
                  <a:schemeClr val="tx1"/>
                </a:solidFill>
                <a:latin typeface="Meiryo UI" panose="020B0604030504040204" pitchFamily="50" charset="-128"/>
                <a:ea typeface="Meiryo UI" panose="020B0604030504040204" pitchFamily="50" charset="-128"/>
              </a:rPr>
              <a:t>他の項目は任意</a:t>
            </a:r>
            <a:endParaRPr lang="en-US" altLang="ja-JP" sz="2000" kern="0" dirty="0">
              <a:solidFill>
                <a:schemeClr val="tx1"/>
              </a:solidFill>
              <a:latin typeface="Meiryo UI" panose="020B0604030504040204" pitchFamily="50" charset="-128"/>
              <a:ea typeface="Meiryo UI" panose="020B0604030504040204" pitchFamily="50" charset="-128"/>
            </a:endParaRPr>
          </a:p>
          <a:p>
            <a:pPr lvl="3" eaLnBrk="1" hangingPunct="1">
              <a:lnSpc>
                <a:spcPct val="80000"/>
              </a:lnSpc>
              <a:defRPr/>
            </a:pPr>
            <a:endParaRPr lang="en-US" altLang="ja-JP" sz="1200" kern="0" dirty="0">
              <a:solidFill>
                <a:srgbClr val="5F5F5F"/>
              </a:solidFill>
              <a:latin typeface="Meiryo UI" panose="020B0604030504040204" pitchFamily="50" charset="-128"/>
              <a:ea typeface="Meiryo UI" panose="020B0604030504040204" pitchFamily="50" charset="-128"/>
            </a:endParaRPr>
          </a:p>
          <a:p>
            <a:pPr lvl="2" eaLnBrk="1" hangingPunct="1">
              <a:lnSpc>
                <a:spcPct val="80000"/>
              </a:lnSpc>
              <a:defRPr/>
            </a:pPr>
            <a:endParaRPr lang="en-US" altLang="ja-JP" sz="1600" kern="0" dirty="0">
              <a:solidFill>
                <a:srgbClr val="5F5F5F"/>
              </a:solidFill>
              <a:latin typeface="Meiryo UI" panose="020B0604030504040204" pitchFamily="50" charset="-128"/>
              <a:ea typeface="Meiryo UI" panose="020B0604030504040204" pitchFamily="50" charset="-128"/>
            </a:endParaRPr>
          </a:p>
          <a:p>
            <a:pPr lvl="2" eaLnBrk="1" hangingPunct="1">
              <a:lnSpc>
                <a:spcPct val="80000"/>
              </a:lnSpc>
              <a:defRPr/>
            </a:pPr>
            <a:endParaRPr lang="en-US" altLang="ja-JP" sz="1100" kern="0" dirty="0">
              <a:solidFill>
                <a:srgbClr val="5F5F5F"/>
              </a:solidFill>
              <a:latin typeface="Meiryo UI" panose="020B0604030504040204" pitchFamily="50" charset="-128"/>
              <a:ea typeface="Meiryo UI" panose="020B0604030504040204" pitchFamily="50" charset="-128"/>
            </a:endParaRPr>
          </a:p>
        </p:txBody>
      </p:sp>
      <p:pic>
        <p:nvPicPr>
          <p:cNvPr id="2" name="図 1"/>
          <p:cNvPicPr>
            <a:picLocks noChangeAspect="1"/>
          </p:cNvPicPr>
          <p:nvPr/>
        </p:nvPicPr>
        <p:blipFill>
          <a:blip r:embed="rId3"/>
          <a:stretch>
            <a:fillRect/>
          </a:stretch>
        </p:blipFill>
        <p:spPr>
          <a:xfrm>
            <a:off x="4032339" y="1943835"/>
            <a:ext cx="4977045" cy="3571221"/>
          </a:xfrm>
          <a:prstGeom prst="rect">
            <a:avLst/>
          </a:prstGeom>
        </p:spPr>
      </p:pic>
    </p:spTree>
    <p:extLst>
      <p:ext uri="{BB962C8B-B14F-4D97-AF65-F5344CB8AC3E}">
        <p14:creationId xmlns:p14="http://schemas.microsoft.com/office/powerpoint/2010/main" val="313879684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xmlns="" id="{34967D11-0E70-4303-BB1E-6D226281FE2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u="sng" dirty="0" smtClean="0">
                <a:solidFill>
                  <a:schemeClr val="accent2"/>
                </a:solidFill>
                <a:latin typeface="Meiryo UI" panose="020B0604030504040204" pitchFamily="50" charset="-128"/>
                <a:ea typeface="Meiryo UI" panose="020B0604030504040204" pitchFamily="50" charset="-128"/>
              </a:rPr>
              <a:t>【</a:t>
            </a:r>
            <a:r>
              <a:rPr lang="ja-JP" altLang="en-US" sz="3600" u="sng" dirty="0" smtClean="0">
                <a:solidFill>
                  <a:schemeClr val="accent2"/>
                </a:solidFill>
                <a:latin typeface="Meiryo UI" panose="020B0604030504040204" pitchFamily="50" charset="-128"/>
                <a:ea typeface="Meiryo UI" panose="020B0604030504040204" pitchFamily="50" charset="-128"/>
              </a:rPr>
              <a:t>実習</a:t>
            </a:r>
            <a:r>
              <a:rPr lang="en-US" altLang="ja-JP" sz="3600" u="sng" dirty="0" smtClean="0">
                <a:solidFill>
                  <a:schemeClr val="accent2"/>
                </a:solidFill>
                <a:latin typeface="Meiryo UI" panose="020B0604030504040204" pitchFamily="50" charset="-128"/>
                <a:ea typeface="Meiryo UI" panose="020B0604030504040204" pitchFamily="50" charset="-128"/>
              </a:rPr>
              <a:t>3-B】</a:t>
            </a:r>
            <a:r>
              <a:rPr lang="ja-JP" altLang="en-US" sz="3600" u="sng" dirty="0" smtClean="0">
                <a:solidFill>
                  <a:schemeClr val="accent2"/>
                </a:solidFill>
                <a:latin typeface="Meiryo UI" panose="020B0604030504040204" pitchFamily="50" charset="-128"/>
                <a:ea typeface="Meiryo UI" panose="020B0604030504040204" pitchFamily="50" charset="-128"/>
              </a:rPr>
              <a:t>　</a:t>
            </a:r>
            <a:r>
              <a:rPr lang="ja-JP" altLang="en-US" sz="3600" u="sng" dirty="0" smtClean="0">
                <a:solidFill>
                  <a:schemeClr val="accent2"/>
                </a:solidFill>
                <a:latin typeface="Meiryo UI" panose="020B0604030504040204" pitchFamily="50" charset="-128"/>
                <a:ea typeface="Meiryo UI" panose="020B0604030504040204" pitchFamily="50" charset="-128"/>
              </a:rPr>
              <a:t>スケルトンコード</a:t>
            </a:r>
            <a:r>
              <a:rPr lang="ja-JP" altLang="en-US" sz="3600" u="sng" dirty="0">
                <a:solidFill>
                  <a:schemeClr val="accent2"/>
                </a:solidFill>
                <a:latin typeface="Meiryo UI" panose="020B0604030504040204" pitchFamily="50" charset="-128"/>
                <a:ea typeface="Meiryo UI" panose="020B0604030504040204" pitchFamily="50" charset="-128"/>
              </a:rPr>
              <a:t>の生成</a:t>
            </a:r>
            <a:endParaRPr lang="en-US" altLang="ja-JP" sz="3600" u="sng" dirty="0">
              <a:solidFill>
                <a:schemeClr val="accent2"/>
              </a:solidFill>
              <a:latin typeface="Meiryo UI" panose="020B0604030504040204" pitchFamily="50" charset="-128"/>
              <a:ea typeface="Meiryo UI" panose="020B0604030504040204" pitchFamily="50" charset="-128"/>
            </a:endParaRPr>
          </a:p>
        </p:txBody>
      </p:sp>
      <p:sp>
        <p:nvSpPr>
          <p:cNvPr id="8" name="Rectangle 2">
            <a:extLst>
              <a:ext uri="{FF2B5EF4-FFF2-40B4-BE49-F238E27FC236}">
                <a16:creationId xmlns:a16="http://schemas.microsoft.com/office/drawing/2014/main" xmlns="" id="{6A3CD6A0-4832-43B2-A0D8-281529217659}"/>
              </a:ext>
            </a:extLst>
          </p:cNvPr>
          <p:cNvSpPr txBox="1">
            <a:spLocks noChangeArrowheads="1"/>
          </p:cNvSpPr>
          <p:nvPr/>
        </p:nvSpPr>
        <p:spPr bwMode="auto">
          <a:xfrm>
            <a:off x="179388" y="1538790"/>
            <a:ext cx="5112692"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smtClean="0">
                <a:solidFill>
                  <a:srgbClr val="FF0000"/>
                </a:solidFill>
                <a:latin typeface="Meiryo UI" panose="020B0604030504040204" pitchFamily="50" charset="-128"/>
                <a:ea typeface="Meiryo UI" panose="020B0604030504040204" pitchFamily="50" charset="-128"/>
              </a:rPr>
              <a:t>実行周期が</a:t>
            </a:r>
            <a:r>
              <a:rPr lang="en-US" altLang="ja-JP" sz="2400" kern="0" dirty="0" smtClean="0">
                <a:solidFill>
                  <a:srgbClr val="FF0000"/>
                </a:solidFill>
                <a:latin typeface="Meiryo UI" panose="020B0604030504040204" pitchFamily="50" charset="-128"/>
                <a:ea typeface="Meiryo UI" panose="020B0604030504040204" pitchFamily="50" charset="-128"/>
              </a:rPr>
              <a:t>10</a:t>
            </a:r>
            <a:r>
              <a:rPr lang="ja-JP" altLang="en-US" sz="2400" kern="0" dirty="0" smtClean="0">
                <a:solidFill>
                  <a:srgbClr val="FF0000"/>
                </a:solidFill>
                <a:latin typeface="Meiryo UI" panose="020B0604030504040204" pitchFamily="50" charset="-128"/>
                <a:ea typeface="Meiryo UI" panose="020B0604030504040204" pitchFamily="50" charset="-128"/>
              </a:rPr>
              <a:t>になっていることを確認</a:t>
            </a:r>
            <a:endParaRPr lang="en-US" altLang="ja-JP" sz="2400" kern="0" dirty="0" smtClean="0">
              <a:solidFill>
                <a:srgbClr val="FF0000"/>
              </a:solidFill>
              <a:latin typeface="Meiryo UI" panose="020B0604030504040204" pitchFamily="50" charset="-128"/>
              <a:ea typeface="Meiryo UI" panose="020B0604030504040204" pitchFamily="50" charset="-128"/>
            </a:endParaRPr>
          </a:p>
          <a:p>
            <a:pPr lvl="1" eaLnBrk="1" hangingPunct="1">
              <a:lnSpc>
                <a:spcPct val="80000"/>
              </a:lnSpc>
              <a:defRPr/>
            </a:pPr>
            <a:r>
              <a:rPr lang="en-US" altLang="ja-JP" sz="2000" kern="0" dirty="0" smtClean="0">
                <a:solidFill>
                  <a:srgbClr val="FF0000"/>
                </a:solidFill>
                <a:latin typeface="Meiryo UI" panose="020B0604030504040204" pitchFamily="50" charset="-128"/>
                <a:ea typeface="Meiryo UI" panose="020B0604030504040204" pitchFamily="50" charset="-128"/>
              </a:rPr>
              <a:t>10Hz=100ms</a:t>
            </a:r>
            <a:r>
              <a:rPr lang="ja-JP" altLang="en-US" sz="2000" kern="0" dirty="0" smtClean="0">
                <a:solidFill>
                  <a:srgbClr val="FF0000"/>
                </a:solidFill>
                <a:latin typeface="Meiryo UI" panose="020B0604030504040204" pitchFamily="50" charset="-128"/>
                <a:ea typeface="Meiryo UI" panose="020B0604030504040204" pitchFamily="50" charset="-128"/>
              </a:rPr>
              <a:t>ごとに動作</a:t>
            </a:r>
            <a:endParaRPr lang="en-US" altLang="ja-JP" sz="2000" kern="0" dirty="0" smtClean="0">
              <a:solidFill>
                <a:srgbClr val="FF0000"/>
              </a:solidFill>
              <a:latin typeface="Meiryo UI" panose="020B0604030504040204" pitchFamily="50" charset="-128"/>
              <a:ea typeface="Meiryo UI" panose="020B0604030504040204" pitchFamily="50" charset="-128"/>
            </a:endParaRPr>
          </a:p>
          <a:p>
            <a:pPr eaLnBrk="1" hangingPunct="1">
              <a:lnSpc>
                <a:spcPct val="80000"/>
              </a:lnSpc>
              <a:defRPr/>
            </a:pPr>
            <a:r>
              <a:rPr lang="ja-JP" altLang="en-US" sz="2400" kern="0" dirty="0" smtClean="0">
                <a:solidFill>
                  <a:schemeClr val="tx1"/>
                </a:solidFill>
                <a:latin typeface="Meiryo UI" panose="020B0604030504040204" pitchFamily="50" charset="-128"/>
                <a:ea typeface="Meiryo UI" panose="020B0604030504040204" pitchFamily="50" charset="-128"/>
              </a:rPr>
              <a:t>基本</a:t>
            </a:r>
            <a:r>
              <a:rPr lang="ja-JP" altLang="en-US" sz="2400" kern="0" dirty="0">
                <a:solidFill>
                  <a:schemeClr val="tx1"/>
                </a:solidFill>
                <a:latin typeface="Meiryo UI" panose="020B0604030504040204" pitchFamily="50" charset="-128"/>
                <a:ea typeface="Meiryo UI" panose="020B0604030504040204" pitchFamily="50" charset="-128"/>
              </a:rPr>
              <a:t>タブからコード生成ボタンを</a:t>
            </a:r>
            <a:r>
              <a:rPr lang="ja-JP" altLang="en-US" sz="2400" kern="0" dirty="0" smtClean="0">
                <a:solidFill>
                  <a:schemeClr val="tx1"/>
                </a:solidFill>
                <a:latin typeface="Meiryo UI" panose="020B0604030504040204" pitchFamily="50" charset="-128"/>
                <a:ea typeface="Meiryo UI" panose="020B0604030504040204" pitchFamily="50" charset="-128"/>
              </a:rPr>
              <a:t>押す</a:t>
            </a:r>
            <a:r>
              <a:rPr lang="en-US" altLang="ja-JP" sz="2400" kern="0" dirty="0" smtClean="0">
                <a:solidFill>
                  <a:schemeClr val="tx1"/>
                </a:solidFill>
                <a:latin typeface="Meiryo UI" panose="020B0604030504040204" pitchFamily="50" charset="-128"/>
                <a:ea typeface="Meiryo UI" panose="020B0604030504040204" pitchFamily="50" charset="-128"/>
              </a:rPr>
              <a:t/>
            </a:r>
            <a:br>
              <a:rPr lang="en-US" altLang="ja-JP" sz="2400" kern="0" dirty="0" smtClean="0">
                <a:solidFill>
                  <a:schemeClr val="tx1"/>
                </a:solidFill>
                <a:latin typeface="Meiryo UI" panose="020B0604030504040204" pitchFamily="50" charset="-128"/>
                <a:ea typeface="Meiryo UI" panose="020B0604030504040204" pitchFamily="50" charset="-128"/>
              </a:rPr>
            </a:br>
            <a:r>
              <a:rPr lang="ja-JP" altLang="en-US" sz="2400" kern="0" dirty="0" smtClean="0">
                <a:solidFill>
                  <a:schemeClr val="tx1"/>
                </a:solidFill>
                <a:latin typeface="Meiryo UI" panose="020B0604030504040204" pitchFamily="50" charset="-128"/>
                <a:ea typeface="Meiryo UI" panose="020B0604030504040204" pitchFamily="50" charset="-128"/>
              </a:rPr>
              <a:t>こと</a:t>
            </a:r>
            <a:r>
              <a:rPr lang="ja-JP" altLang="en-US" sz="2400" kern="0" dirty="0">
                <a:solidFill>
                  <a:schemeClr val="tx1"/>
                </a:solidFill>
                <a:latin typeface="Meiryo UI" panose="020B0604030504040204" pitchFamily="50" charset="-128"/>
                <a:ea typeface="Meiryo UI" panose="020B0604030504040204" pitchFamily="50" charset="-128"/>
              </a:rPr>
              <a:t>でスケルトンコードが生成される</a:t>
            </a:r>
            <a:endParaRPr lang="en-US" altLang="ja-JP" sz="2400" kern="0" dirty="0">
              <a:solidFill>
                <a:schemeClr val="tx1"/>
              </a:solidFill>
              <a:latin typeface="Meiryo UI" panose="020B0604030504040204" pitchFamily="50" charset="-128"/>
              <a:ea typeface="Meiryo UI" panose="020B0604030504040204" pitchFamily="50" charset="-128"/>
            </a:endParaRPr>
          </a:p>
          <a:p>
            <a:pPr lvl="1" eaLnBrk="1" hangingPunct="1">
              <a:lnSpc>
                <a:spcPct val="80000"/>
              </a:lnSpc>
              <a:defRPr/>
            </a:pPr>
            <a:r>
              <a:rPr lang="en-US" altLang="ja-JP" sz="2000" kern="0" dirty="0" smtClean="0">
                <a:solidFill>
                  <a:schemeClr val="tx1"/>
                </a:solidFill>
                <a:latin typeface="Meiryo UI" panose="020B0604030504040204" pitchFamily="50" charset="-128"/>
                <a:ea typeface="Meiryo UI" panose="020B0604030504040204" pitchFamily="50" charset="-128"/>
              </a:rPr>
              <a:t>Workspace\</a:t>
            </a:r>
            <a:r>
              <a:rPr lang="en-US" altLang="ja-JP" sz="2000" kern="0" dirty="0" err="1" smtClean="0">
                <a:solidFill>
                  <a:schemeClr val="tx1"/>
                </a:solidFill>
                <a:latin typeface="Meiryo UI" panose="020B0604030504040204" pitchFamily="50" charset="-128"/>
                <a:ea typeface="Meiryo UI" panose="020B0604030504040204" pitchFamily="50" charset="-128"/>
              </a:rPr>
              <a:t>ImageDataCollector</a:t>
            </a:r>
            <a:r>
              <a:rPr lang="ja-JP" altLang="en-US" sz="2000" kern="0" dirty="0" smtClean="0">
                <a:solidFill>
                  <a:schemeClr val="tx1"/>
                </a:solidFill>
                <a:latin typeface="Meiryo UI" panose="020B0604030504040204" pitchFamily="50" charset="-128"/>
                <a:ea typeface="Meiryo UI" panose="020B0604030504040204" pitchFamily="50" charset="-128"/>
              </a:rPr>
              <a:t>以下</a:t>
            </a:r>
            <a:r>
              <a:rPr lang="ja-JP" altLang="en-US" sz="2000" kern="0" dirty="0">
                <a:solidFill>
                  <a:schemeClr val="tx1"/>
                </a:solidFill>
                <a:latin typeface="Meiryo UI" panose="020B0604030504040204" pitchFamily="50" charset="-128"/>
                <a:ea typeface="Meiryo UI" panose="020B0604030504040204" pitchFamily="50" charset="-128"/>
              </a:rPr>
              <a:t>に生成</a:t>
            </a:r>
            <a:endParaRPr lang="en-US" altLang="ja-JP" sz="2000" kern="0" dirty="0">
              <a:solidFill>
                <a:schemeClr val="tx1"/>
              </a:solidFill>
              <a:latin typeface="Meiryo UI" panose="020B0604030504040204" pitchFamily="50" charset="-128"/>
              <a:ea typeface="Meiryo UI" panose="020B0604030504040204" pitchFamily="50" charset="-128"/>
            </a:endParaRPr>
          </a:p>
          <a:p>
            <a:pPr lvl="2" eaLnBrk="1" hangingPunct="1">
              <a:lnSpc>
                <a:spcPct val="80000"/>
              </a:lnSpc>
              <a:defRPr/>
            </a:pPr>
            <a:r>
              <a:rPr lang="en-US" altLang="ja-JP" sz="1600" kern="0" dirty="0">
                <a:solidFill>
                  <a:schemeClr val="tx1"/>
                </a:solidFill>
                <a:latin typeface="Meiryo UI" panose="020B0604030504040204" pitchFamily="50" charset="-128"/>
                <a:ea typeface="Meiryo UI" panose="020B0604030504040204" pitchFamily="50" charset="-128"/>
              </a:rPr>
              <a:t>Python</a:t>
            </a:r>
            <a:r>
              <a:rPr lang="ja-JP" altLang="en-US" sz="1600" kern="0" dirty="0">
                <a:solidFill>
                  <a:schemeClr val="tx1"/>
                </a:solidFill>
                <a:latin typeface="Meiryo UI" panose="020B0604030504040204" pitchFamily="50" charset="-128"/>
                <a:ea typeface="Meiryo UI" panose="020B0604030504040204" pitchFamily="50" charset="-128"/>
              </a:rPr>
              <a:t>ソースファイル</a:t>
            </a:r>
            <a:r>
              <a:rPr lang="en-US" altLang="ja-JP" sz="1600" kern="0" dirty="0">
                <a:solidFill>
                  <a:schemeClr val="tx1"/>
                </a:solidFill>
                <a:latin typeface="Meiryo UI" panose="020B0604030504040204" pitchFamily="50" charset="-128"/>
                <a:ea typeface="Meiryo UI" panose="020B0604030504040204" pitchFamily="50" charset="-128"/>
              </a:rPr>
              <a:t>(.</a:t>
            </a:r>
            <a:r>
              <a:rPr lang="en-US" altLang="ja-JP" sz="1600" kern="0" dirty="0" err="1">
                <a:solidFill>
                  <a:schemeClr val="tx1"/>
                </a:solidFill>
                <a:latin typeface="Meiryo UI" panose="020B0604030504040204" pitchFamily="50" charset="-128"/>
                <a:ea typeface="Meiryo UI" panose="020B0604030504040204" pitchFamily="50" charset="-128"/>
              </a:rPr>
              <a:t>py</a:t>
            </a:r>
            <a:r>
              <a:rPr lang="en-US" altLang="ja-JP" sz="1600" kern="0" dirty="0">
                <a:solidFill>
                  <a:schemeClr val="tx1"/>
                </a:solidFill>
                <a:latin typeface="Meiryo UI" panose="020B0604030504040204" pitchFamily="50" charset="-128"/>
                <a:ea typeface="Meiryo UI" panose="020B0604030504040204" pitchFamily="50" charset="-128"/>
              </a:rPr>
              <a:t>)</a:t>
            </a:r>
          </a:p>
          <a:p>
            <a:pPr lvl="3" eaLnBrk="1" hangingPunct="1">
              <a:lnSpc>
                <a:spcPct val="80000"/>
              </a:lnSpc>
              <a:defRPr/>
            </a:pPr>
            <a:r>
              <a:rPr lang="ja-JP" altLang="en-US" sz="1200" kern="0" dirty="0">
                <a:solidFill>
                  <a:schemeClr val="tx1"/>
                </a:solidFill>
                <a:latin typeface="Meiryo UI" panose="020B0604030504040204" pitchFamily="50" charset="-128"/>
                <a:ea typeface="Meiryo UI" panose="020B0604030504040204" pitchFamily="50" charset="-128"/>
              </a:rPr>
              <a:t>このソースコードにロボットを操作する処理を記述する</a:t>
            </a:r>
            <a:endParaRPr lang="en-US" altLang="ja-JP" sz="1200" kern="0" dirty="0">
              <a:solidFill>
                <a:schemeClr val="tx1"/>
              </a:solidFill>
              <a:latin typeface="Meiryo UI" panose="020B0604030504040204" pitchFamily="50" charset="-128"/>
              <a:ea typeface="Meiryo UI" panose="020B0604030504040204" pitchFamily="50" charset="-128"/>
            </a:endParaRPr>
          </a:p>
          <a:p>
            <a:pPr lvl="2" eaLnBrk="1" hangingPunct="1">
              <a:lnSpc>
                <a:spcPct val="80000"/>
              </a:lnSpc>
              <a:defRPr/>
            </a:pPr>
            <a:r>
              <a:rPr lang="en-US" altLang="ja-JP" sz="1600" kern="0" dirty="0" err="1">
                <a:solidFill>
                  <a:schemeClr val="tx1"/>
                </a:solidFill>
                <a:latin typeface="Meiryo UI" panose="020B0604030504040204" pitchFamily="50" charset="-128"/>
                <a:ea typeface="Meiryo UI" panose="020B0604030504040204" pitchFamily="50" charset="-128"/>
              </a:rPr>
              <a:t>rtc.conf</a:t>
            </a:r>
            <a:r>
              <a:rPr lang="ja-JP" altLang="en-US" sz="1600" kern="0" dirty="0" err="1" smtClean="0">
                <a:solidFill>
                  <a:schemeClr val="tx1"/>
                </a:solidFill>
                <a:latin typeface="Meiryo UI" panose="020B0604030504040204" pitchFamily="50" charset="-128"/>
                <a:ea typeface="Meiryo UI" panose="020B0604030504040204" pitchFamily="50" charset="-128"/>
              </a:rPr>
              <a:t>、</a:t>
            </a:r>
            <a:r>
              <a:rPr lang="en-US" altLang="ja-JP" sz="1600" kern="0" dirty="0" err="1" smtClean="0">
                <a:solidFill>
                  <a:schemeClr val="tx1"/>
                </a:solidFill>
                <a:latin typeface="Meiryo UI" panose="020B0604030504040204" pitchFamily="50" charset="-128"/>
                <a:ea typeface="Meiryo UI" panose="020B0604030504040204" pitchFamily="50" charset="-128"/>
              </a:rPr>
              <a:t>ImageDataCollector.conf</a:t>
            </a:r>
            <a:endParaRPr lang="en-US" altLang="ja-JP" sz="1600" kern="0" dirty="0">
              <a:solidFill>
                <a:schemeClr val="tx1"/>
              </a:solidFill>
              <a:latin typeface="Meiryo UI" panose="020B0604030504040204" pitchFamily="50" charset="-128"/>
              <a:ea typeface="Meiryo UI" panose="020B0604030504040204" pitchFamily="50" charset="-128"/>
            </a:endParaRPr>
          </a:p>
          <a:p>
            <a:pPr lvl="2" eaLnBrk="1" hangingPunct="1">
              <a:lnSpc>
                <a:spcPct val="80000"/>
              </a:lnSpc>
              <a:defRPr/>
            </a:pPr>
            <a:r>
              <a:rPr lang="ja-JP" altLang="en-US" sz="1600" kern="0" dirty="0">
                <a:solidFill>
                  <a:schemeClr val="tx1"/>
                </a:solidFill>
                <a:latin typeface="Meiryo UI" panose="020B0604030504040204" pitchFamily="50" charset="-128"/>
                <a:ea typeface="Meiryo UI" panose="020B0604030504040204" pitchFamily="50" charset="-128"/>
              </a:rPr>
              <a:t>以下略</a:t>
            </a:r>
            <a:endParaRPr lang="en-US" altLang="ja-JP" sz="1600" kern="0" dirty="0">
              <a:solidFill>
                <a:schemeClr val="tx1"/>
              </a:solidFill>
              <a:latin typeface="Meiryo UI" panose="020B0604030504040204" pitchFamily="50" charset="-128"/>
              <a:ea typeface="Meiryo UI" panose="020B0604030504040204" pitchFamily="50" charset="-128"/>
            </a:endParaRPr>
          </a:p>
          <a:p>
            <a:pPr lvl="1" eaLnBrk="1" hangingPunct="1">
              <a:lnSpc>
                <a:spcPct val="80000"/>
              </a:lnSpc>
              <a:defRPr/>
            </a:pPr>
            <a:r>
              <a:rPr lang="ja-JP" altLang="en-US" sz="2000" kern="0" dirty="0">
                <a:solidFill>
                  <a:schemeClr val="tx1"/>
                </a:solidFill>
                <a:latin typeface="Meiryo UI" panose="020B0604030504040204" pitchFamily="50" charset="-128"/>
                <a:ea typeface="Meiryo UI" panose="020B0604030504040204" pitchFamily="50" charset="-128"/>
              </a:rPr>
              <a:t>ファイルが生成できているかを</a:t>
            </a:r>
            <a:r>
              <a:rPr lang="ja-JP" altLang="en-US" sz="2000" kern="0" dirty="0" smtClean="0">
                <a:solidFill>
                  <a:schemeClr val="tx1"/>
                </a:solidFill>
                <a:latin typeface="Meiryo UI" panose="020B0604030504040204" pitchFamily="50" charset="-128"/>
                <a:ea typeface="Meiryo UI" panose="020B0604030504040204" pitchFamily="50" charset="-128"/>
              </a:rPr>
              <a:t>確認</a:t>
            </a:r>
            <a:endParaRPr lang="en-US" altLang="ja-JP" sz="2000" kern="0" dirty="0">
              <a:solidFill>
                <a:schemeClr val="tx1"/>
              </a:solidFill>
              <a:latin typeface="Meiryo UI" panose="020B0604030504040204" pitchFamily="50" charset="-128"/>
              <a:ea typeface="Meiryo UI" panose="020B0604030504040204" pitchFamily="50" charset="-128"/>
            </a:endParaRPr>
          </a:p>
        </p:txBody>
      </p:sp>
      <p:pic>
        <p:nvPicPr>
          <p:cNvPr id="72708" name="図 5">
            <a:extLst>
              <a:ext uri="{FF2B5EF4-FFF2-40B4-BE49-F238E27FC236}">
                <a16:creationId xmlns:a16="http://schemas.microsoft.com/office/drawing/2014/main" xmlns="" id="{2B240AD2-2592-4651-94A3-90BF70D4356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75400" y="2168860"/>
            <a:ext cx="4282420" cy="4304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正方形/長方形 1"/>
          <p:cNvSpPr/>
          <p:nvPr/>
        </p:nvSpPr>
        <p:spPr>
          <a:xfrm>
            <a:off x="6006520" y="3464275"/>
            <a:ext cx="2615930" cy="189750"/>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r>
              <a:rPr kumimoji="1" lang="en-US" altLang="ja-JP" dirty="0" smtClean="0">
                <a:solidFill>
                  <a:srgbClr val="FF0000"/>
                </a:solidFill>
              </a:rPr>
              <a:t>10</a:t>
            </a:r>
            <a:endParaRPr kumimoji="1" lang="ja-JP" altLang="en-US" dirty="0">
              <a:solidFill>
                <a:srgbClr val="FF0000"/>
              </a:solidFill>
            </a:endParaRPr>
          </a:p>
        </p:txBody>
      </p:sp>
    </p:spTree>
    <p:extLst>
      <p:ext uri="{BB962C8B-B14F-4D97-AF65-F5344CB8AC3E}">
        <p14:creationId xmlns:p14="http://schemas.microsoft.com/office/powerpoint/2010/main" val="29219396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xmlns=""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4</a:t>
            </a:fld>
            <a:endParaRPr lang="en-US" altLang="ja-JP" sz="1400"/>
          </a:p>
        </p:txBody>
      </p:sp>
      <p:sp>
        <p:nvSpPr>
          <p:cNvPr id="6147" name="スライド番号プレースホルダ 3">
            <a:extLst>
              <a:ext uri="{FF2B5EF4-FFF2-40B4-BE49-F238E27FC236}">
                <a16:creationId xmlns:a16="http://schemas.microsoft.com/office/drawing/2014/main" xmlns=""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4</a:t>
            </a:fld>
            <a:endParaRPr lang="en-US" altLang="ja-JP" sz="1400"/>
          </a:p>
        </p:txBody>
      </p:sp>
      <p:sp>
        <p:nvSpPr>
          <p:cNvPr id="6148" name="Rectangle 2">
            <a:extLst>
              <a:ext uri="{FF2B5EF4-FFF2-40B4-BE49-F238E27FC236}">
                <a16:creationId xmlns:a16="http://schemas.microsoft.com/office/drawing/2014/main" xmlns="" id="{EB33353A-85FD-441B-AB0D-C2926DCF4AEA}"/>
              </a:ext>
            </a:extLst>
          </p:cNvPr>
          <p:cNvSpPr>
            <a:spLocks noGrp="1" noChangeArrowheads="1"/>
          </p:cNvSpPr>
          <p:nvPr>
            <p:ph type="body" idx="4294967295"/>
          </p:nvPr>
        </p:nvSpPr>
        <p:spPr>
          <a:xfrm>
            <a:off x="296525" y="1287354"/>
            <a:ext cx="9085405" cy="5351462"/>
          </a:xfrm>
        </p:spPr>
        <p:txBody>
          <a:bodyPr/>
          <a:lstStyle/>
          <a:p>
            <a:pPr eaLnBrk="1" hangingPunct="1">
              <a:lnSpc>
                <a:spcPct val="80000"/>
              </a:lnSpc>
            </a:pPr>
            <a:r>
              <a:rPr lang="ja-JP" altLang="en-US" sz="2000" dirty="0" smtClean="0">
                <a:solidFill>
                  <a:schemeClr val="tx1"/>
                </a:solidFill>
                <a:latin typeface="Meiryo UI" panose="020B0604030504040204" pitchFamily="50" charset="-128"/>
                <a:ea typeface="Meiryo UI" panose="020B0604030504040204" pitchFamily="50" charset="-128"/>
              </a:rPr>
              <a:t>スライド</a:t>
            </a:r>
            <a:endParaRPr lang="en-US" altLang="ja-JP" sz="2000" dirty="0" smtClean="0">
              <a:solidFill>
                <a:schemeClr val="tx1"/>
              </a:solidFill>
              <a:latin typeface="Meiryo UI" panose="020B0604030504040204" pitchFamily="50" charset="-128"/>
              <a:ea typeface="Meiryo UI" panose="020B0604030504040204" pitchFamily="50" charset="-128"/>
            </a:endParaRPr>
          </a:p>
          <a:p>
            <a:pPr lvl="1" eaLnBrk="1" hangingPunct="1">
              <a:lnSpc>
                <a:spcPct val="80000"/>
              </a:lnSpc>
            </a:pPr>
            <a:r>
              <a:rPr lang="ja-JP" altLang="en-US" sz="1600" dirty="0" smtClean="0">
                <a:solidFill>
                  <a:schemeClr val="tx1"/>
                </a:solidFill>
                <a:latin typeface="Meiryo UI" panose="020B0604030504040204" pitchFamily="50" charset="-128"/>
                <a:ea typeface="Meiryo UI" panose="020B0604030504040204" pitchFamily="50" charset="-128"/>
              </a:rPr>
              <a:t>現在</a:t>
            </a:r>
            <a:r>
              <a:rPr lang="ja-JP" altLang="en-US" sz="1600" dirty="0">
                <a:solidFill>
                  <a:schemeClr val="tx1"/>
                </a:solidFill>
                <a:latin typeface="Meiryo UI" panose="020B0604030504040204" pitchFamily="50" charset="-128"/>
                <a:ea typeface="Meiryo UI" panose="020B0604030504040204" pitchFamily="50" charset="-128"/>
              </a:rPr>
              <a:t>見せているスライドと同じも</a:t>
            </a:r>
            <a:r>
              <a:rPr lang="ja-JP" altLang="en-US" sz="1600" dirty="0" smtClean="0">
                <a:solidFill>
                  <a:schemeClr val="tx1"/>
                </a:solidFill>
                <a:latin typeface="Meiryo UI" panose="020B0604030504040204" pitchFamily="50" charset="-128"/>
                <a:ea typeface="Meiryo UI" panose="020B0604030504040204" pitchFamily="50" charset="-128"/>
              </a:rPr>
              <a:t>の</a:t>
            </a:r>
            <a:endParaRPr lang="en-US" altLang="ja-JP" sz="1600" dirty="0" smtClean="0">
              <a:solidFill>
                <a:schemeClr val="tx1"/>
              </a:solidFill>
              <a:latin typeface="Meiryo UI" panose="020B0604030504040204" pitchFamily="50" charset="-128"/>
              <a:ea typeface="Meiryo UI" panose="020B0604030504040204" pitchFamily="50" charset="-128"/>
            </a:endParaRPr>
          </a:p>
          <a:p>
            <a:pPr eaLnBrk="1" hangingPunct="1">
              <a:lnSpc>
                <a:spcPct val="80000"/>
              </a:lnSpc>
            </a:pPr>
            <a:endParaRPr lang="en-US" altLang="ja-JP" sz="800" dirty="0">
              <a:solidFill>
                <a:schemeClr val="tx1"/>
              </a:solidFill>
              <a:latin typeface="Meiryo UI" panose="020B0604030504040204" pitchFamily="50" charset="-128"/>
              <a:ea typeface="Meiryo UI" panose="020B0604030504040204" pitchFamily="50" charset="-128"/>
            </a:endParaRPr>
          </a:p>
          <a:p>
            <a:pPr eaLnBrk="1" hangingPunct="1">
              <a:lnSpc>
                <a:spcPct val="80000"/>
              </a:lnSpc>
            </a:pPr>
            <a:r>
              <a:rPr lang="en-US" altLang="zh-TW" sz="2000" dirty="0">
                <a:solidFill>
                  <a:schemeClr val="tx1"/>
                </a:solidFill>
                <a:latin typeface="Meiryo UI" panose="020B0604030504040204" pitchFamily="50" charset="-128"/>
                <a:ea typeface="Meiryo UI" panose="020B0604030504040204" pitchFamily="50" charset="-128"/>
              </a:rPr>
              <a:t>WEB</a:t>
            </a:r>
            <a:r>
              <a:rPr lang="ja-JP" altLang="en-US" sz="2000" dirty="0" smtClean="0">
                <a:solidFill>
                  <a:schemeClr val="tx1"/>
                </a:solidFill>
                <a:latin typeface="Meiryo UI" panose="020B0604030504040204" pitchFamily="50" charset="-128"/>
                <a:ea typeface="Meiryo UI" panose="020B0604030504040204" pitchFamily="50" charset="-128"/>
              </a:rPr>
              <a:t>ページ</a:t>
            </a:r>
            <a:endParaRPr lang="en-US" altLang="ja-JP" sz="2000" dirty="0">
              <a:solidFill>
                <a:schemeClr val="tx1"/>
              </a:solidFill>
              <a:latin typeface="Meiryo UI" panose="020B0604030504040204" pitchFamily="50" charset="-128"/>
              <a:ea typeface="Meiryo UI" panose="020B0604030504040204" pitchFamily="50" charset="-128"/>
            </a:endParaRPr>
          </a:p>
          <a:p>
            <a:pPr lvl="1" eaLnBrk="1" hangingPunct="1">
              <a:lnSpc>
                <a:spcPct val="80000"/>
              </a:lnSpc>
            </a:pPr>
            <a:r>
              <a:rPr lang="ja-JP" altLang="en-US" sz="1600" dirty="0" smtClean="0">
                <a:solidFill>
                  <a:schemeClr val="tx1"/>
                </a:solidFill>
                <a:latin typeface="Meiryo UI" panose="020B0604030504040204" pitchFamily="50" charset="-128"/>
                <a:ea typeface="Meiryo UI" panose="020B0604030504040204" pitchFamily="50" charset="-128"/>
              </a:rPr>
              <a:t>手順</a:t>
            </a:r>
            <a:r>
              <a:rPr lang="ja-JP" altLang="en-US" sz="1600" dirty="0">
                <a:solidFill>
                  <a:schemeClr val="tx1"/>
                </a:solidFill>
                <a:latin typeface="Meiryo UI" panose="020B0604030504040204" pitchFamily="50" charset="-128"/>
                <a:ea typeface="Meiryo UI" panose="020B0604030504040204" pitchFamily="50" charset="-128"/>
              </a:rPr>
              <a:t>を記載した</a:t>
            </a:r>
            <a:r>
              <a:rPr lang="ja-JP" altLang="en-US" sz="1600" dirty="0" smtClean="0">
                <a:solidFill>
                  <a:schemeClr val="tx1"/>
                </a:solidFill>
                <a:latin typeface="Meiryo UI" panose="020B0604030504040204" pitchFamily="50" charset="-128"/>
                <a:ea typeface="Meiryo UI" panose="020B0604030504040204" pitchFamily="50" charset="-128"/>
              </a:rPr>
              <a:t>ページ</a:t>
            </a:r>
            <a:endParaRPr lang="en-US" altLang="ja-JP" sz="1600" dirty="0">
              <a:solidFill>
                <a:schemeClr val="tx1"/>
              </a:solidFill>
              <a:latin typeface="Meiryo UI" panose="020B0604030504040204" pitchFamily="50" charset="-128"/>
              <a:ea typeface="Meiryo UI" panose="020B0604030504040204" pitchFamily="50" charset="-128"/>
            </a:endParaRPr>
          </a:p>
          <a:p>
            <a:pPr lvl="2" eaLnBrk="1" hangingPunct="1">
              <a:lnSpc>
                <a:spcPct val="80000"/>
              </a:lnSpc>
            </a:pPr>
            <a:r>
              <a:rPr lang="ja-JP" altLang="en-US" sz="1200" dirty="0">
                <a:solidFill>
                  <a:schemeClr val="tx1"/>
                </a:solidFill>
                <a:latin typeface="Meiryo UI" panose="020B0604030504040204" pitchFamily="50" charset="-128"/>
                <a:ea typeface="Meiryo UI" panose="020B0604030504040204" pitchFamily="50" charset="-128"/>
              </a:rPr>
              <a:t>チュートリアル</a:t>
            </a:r>
            <a:r>
              <a:rPr lang="en-US" altLang="ja-JP" sz="1200" dirty="0">
                <a:solidFill>
                  <a:schemeClr val="tx1"/>
                </a:solidFill>
                <a:latin typeface="Meiryo UI" panose="020B0604030504040204" pitchFamily="50" charset="-128"/>
                <a:ea typeface="Meiryo UI" panose="020B0604030504040204" pitchFamily="50" charset="-128"/>
              </a:rPr>
              <a:t>(AI</a:t>
            </a:r>
            <a:r>
              <a:rPr lang="ja-JP" altLang="en-US" sz="1200" dirty="0">
                <a:solidFill>
                  <a:schemeClr val="tx1"/>
                </a:solidFill>
                <a:latin typeface="Meiryo UI" panose="020B0604030504040204" pitchFamily="50" charset="-128"/>
                <a:ea typeface="Meiryo UI" panose="020B0604030504040204" pitchFamily="50" charset="-128"/>
              </a:rPr>
              <a:t>ツール、第</a:t>
            </a:r>
            <a:r>
              <a:rPr lang="en-US" altLang="ja-JP" sz="1200" dirty="0">
                <a:solidFill>
                  <a:schemeClr val="tx1"/>
                </a:solidFill>
                <a:latin typeface="Meiryo UI" panose="020B0604030504040204" pitchFamily="50" charset="-128"/>
                <a:ea typeface="Meiryo UI" panose="020B0604030504040204" pitchFamily="50" charset="-128"/>
              </a:rPr>
              <a:t>3</a:t>
            </a:r>
            <a:r>
              <a:rPr lang="ja-JP" altLang="en-US" sz="1200" dirty="0">
                <a:solidFill>
                  <a:schemeClr val="tx1"/>
                </a:solidFill>
                <a:latin typeface="Meiryo UI" panose="020B0604030504040204" pitchFamily="50" charset="-128"/>
                <a:ea typeface="Meiryo UI" panose="020B0604030504040204" pitchFamily="50" charset="-128"/>
              </a:rPr>
              <a:t>部、「データ収集・蓄積」の実習</a:t>
            </a:r>
            <a:r>
              <a:rPr lang="en-US" altLang="ja-JP" sz="1200" dirty="0">
                <a:solidFill>
                  <a:schemeClr val="tx1"/>
                </a:solidFill>
                <a:latin typeface="Meiryo UI" panose="020B0604030504040204" pitchFamily="50" charset="-128"/>
                <a:ea typeface="Meiryo UI" panose="020B0604030504040204" pitchFamily="50" charset="-128"/>
              </a:rPr>
              <a:t>) _ </a:t>
            </a:r>
            <a:r>
              <a:rPr lang="en-US" altLang="ja-JP" sz="1200" dirty="0" smtClean="0">
                <a:solidFill>
                  <a:schemeClr val="tx1"/>
                </a:solidFill>
                <a:latin typeface="Meiryo UI" panose="020B0604030504040204" pitchFamily="50" charset="-128"/>
                <a:ea typeface="Meiryo UI" panose="020B0604030504040204" pitchFamily="50" charset="-128"/>
              </a:rPr>
              <a:t>OpenRTM-aist.htm	</a:t>
            </a:r>
          </a:p>
          <a:p>
            <a:pPr lvl="2" eaLnBrk="1" hangingPunct="1">
              <a:lnSpc>
                <a:spcPct val="80000"/>
              </a:lnSpc>
            </a:pPr>
            <a:r>
              <a:rPr lang="ja-JP" altLang="en-US" sz="1200" dirty="0">
                <a:solidFill>
                  <a:schemeClr val="tx1"/>
                </a:solidFill>
                <a:latin typeface="Meiryo UI" panose="020B0604030504040204" pitchFamily="50" charset="-128"/>
                <a:ea typeface="Meiryo UI" panose="020B0604030504040204" pitchFamily="50" charset="-128"/>
              </a:rPr>
              <a:t>チュートリアル</a:t>
            </a:r>
            <a:r>
              <a:rPr lang="en-US" altLang="ja-JP" sz="1200" dirty="0">
                <a:solidFill>
                  <a:schemeClr val="tx1"/>
                </a:solidFill>
                <a:latin typeface="Meiryo UI" panose="020B0604030504040204" pitchFamily="50" charset="-128"/>
                <a:ea typeface="Meiryo UI" panose="020B0604030504040204" pitchFamily="50" charset="-128"/>
              </a:rPr>
              <a:t>(AI</a:t>
            </a:r>
            <a:r>
              <a:rPr lang="ja-JP" altLang="en-US" sz="1200" dirty="0">
                <a:solidFill>
                  <a:schemeClr val="tx1"/>
                </a:solidFill>
                <a:latin typeface="Meiryo UI" panose="020B0604030504040204" pitchFamily="50" charset="-128"/>
                <a:ea typeface="Meiryo UI" panose="020B0604030504040204" pitchFamily="50" charset="-128"/>
              </a:rPr>
              <a:t>ツール、第</a:t>
            </a:r>
            <a:r>
              <a:rPr lang="en-US" altLang="ja-JP" sz="1200" dirty="0">
                <a:solidFill>
                  <a:schemeClr val="tx1"/>
                </a:solidFill>
                <a:latin typeface="Meiryo UI" panose="020B0604030504040204" pitchFamily="50" charset="-128"/>
                <a:ea typeface="Meiryo UI" panose="020B0604030504040204" pitchFamily="50" charset="-128"/>
              </a:rPr>
              <a:t>3</a:t>
            </a:r>
            <a:r>
              <a:rPr lang="ja-JP" altLang="en-US" sz="1200" dirty="0">
                <a:solidFill>
                  <a:schemeClr val="tx1"/>
                </a:solidFill>
                <a:latin typeface="Meiryo UI" panose="020B0604030504040204" pitchFamily="50" charset="-128"/>
                <a:ea typeface="Meiryo UI" panose="020B0604030504040204" pitchFamily="50" charset="-128"/>
              </a:rPr>
              <a:t>部、「推論結果の検証」の実習</a:t>
            </a:r>
            <a:r>
              <a:rPr lang="en-US" altLang="ja-JP" sz="1200" dirty="0">
                <a:solidFill>
                  <a:schemeClr val="tx1"/>
                </a:solidFill>
                <a:latin typeface="Meiryo UI" panose="020B0604030504040204" pitchFamily="50" charset="-128"/>
                <a:ea typeface="Meiryo UI" panose="020B0604030504040204" pitchFamily="50" charset="-128"/>
              </a:rPr>
              <a:t>) _ OpenRTM-aist.htm</a:t>
            </a:r>
            <a:endParaRPr lang="en-US" altLang="zh-TW" sz="1200" dirty="0">
              <a:solidFill>
                <a:schemeClr val="tx1"/>
              </a:solidFill>
              <a:latin typeface="Meiryo UI" panose="020B0604030504040204" pitchFamily="50" charset="-128"/>
              <a:ea typeface="Meiryo UI" panose="020B0604030504040204" pitchFamily="50" charset="-128"/>
            </a:endParaRPr>
          </a:p>
          <a:p>
            <a:pPr eaLnBrk="1" hangingPunct="1">
              <a:lnSpc>
                <a:spcPct val="80000"/>
              </a:lnSpc>
            </a:pPr>
            <a:endParaRPr lang="en-US" altLang="ja-JP" sz="800" dirty="0" smtClean="0">
              <a:solidFill>
                <a:schemeClr val="tx1"/>
              </a:solidFill>
              <a:latin typeface="Meiryo UI" panose="020B0604030504040204" pitchFamily="50" charset="-128"/>
              <a:ea typeface="Meiryo UI" panose="020B0604030504040204" pitchFamily="50" charset="-128"/>
            </a:endParaRPr>
          </a:p>
          <a:p>
            <a:pPr eaLnBrk="1" hangingPunct="1">
              <a:lnSpc>
                <a:spcPct val="80000"/>
              </a:lnSpc>
            </a:pPr>
            <a:r>
              <a:rPr lang="en-US" altLang="ja-JP" sz="2000" dirty="0" err="1" smtClean="0">
                <a:solidFill>
                  <a:schemeClr val="tx1"/>
                </a:solidFill>
                <a:latin typeface="Meiryo UI" panose="020B0604030504040204" pitchFamily="50" charset="-128"/>
                <a:ea typeface="Meiryo UI" panose="020B0604030504040204" pitchFamily="50" charset="-128"/>
              </a:rPr>
              <a:t>OpenRTM-aist</a:t>
            </a:r>
            <a:r>
              <a:rPr lang="ja-JP" altLang="en-US" sz="2000" dirty="0" smtClean="0">
                <a:solidFill>
                  <a:schemeClr val="tx1"/>
                </a:solidFill>
                <a:latin typeface="Meiryo UI" panose="020B0604030504040204" pitchFamily="50" charset="-128"/>
                <a:ea typeface="Meiryo UI" panose="020B0604030504040204" pitchFamily="50" charset="-128"/>
              </a:rPr>
              <a:t>インストーラ</a:t>
            </a:r>
            <a:r>
              <a:rPr lang="en-US" altLang="ja-JP" sz="2000" dirty="0">
                <a:solidFill>
                  <a:schemeClr val="tx1"/>
                </a:solidFill>
                <a:latin typeface="Meiryo UI" panose="020B0604030504040204" pitchFamily="50" charset="-128"/>
                <a:ea typeface="Meiryo UI" panose="020B0604030504040204" pitchFamily="50" charset="-128"/>
              </a:rPr>
              <a:t>(Windows</a:t>
            </a:r>
            <a:r>
              <a:rPr lang="ja-JP" altLang="en-US" sz="2000" dirty="0">
                <a:solidFill>
                  <a:schemeClr val="tx1"/>
                </a:solidFill>
                <a:latin typeface="Meiryo UI" panose="020B0604030504040204" pitchFamily="50" charset="-128"/>
                <a:ea typeface="Meiryo UI" panose="020B0604030504040204" pitchFamily="50" charset="-128"/>
              </a:rPr>
              <a:t>用</a:t>
            </a:r>
            <a:r>
              <a:rPr lang="en-US" altLang="ja-JP" sz="2000" dirty="0">
                <a:solidFill>
                  <a:schemeClr val="tx1"/>
                </a:solidFill>
                <a:latin typeface="Meiryo UI" panose="020B0604030504040204" pitchFamily="50" charset="-128"/>
                <a:ea typeface="Meiryo UI" panose="020B0604030504040204" pitchFamily="50" charset="-128"/>
              </a:rPr>
              <a:t>)</a:t>
            </a:r>
          </a:p>
          <a:p>
            <a:pPr lvl="1" eaLnBrk="1" hangingPunct="1">
              <a:lnSpc>
                <a:spcPct val="80000"/>
              </a:lnSpc>
            </a:pPr>
            <a:r>
              <a:rPr lang="en-US" altLang="ja-JP" sz="1600" dirty="0" err="1">
                <a:solidFill>
                  <a:schemeClr val="tx1"/>
                </a:solidFill>
                <a:latin typeface="Meiryo UI" panose="020B0604030504040204" pitchFamily="50" charset="-128"/>
                <a:ea typeface="Meiryo UI" panose="020B0604030504040204" pitchFamily="50" charset="-128"/>
              </a:rPr>
              <a:t>OpenRTM-aist</a:t>
            </a:r>
            <a:r>
              <a:rPr lang="ja-JP" altLang="en-US" sz="1600" dirty="0">
                <a:solidFill>
                  <a:schemeClr val="tx1"/>
                </a:solidFill>
                <a:latin typeface="Meiryo UI" panose="020B0604030504040204" pitchFamily="50" charset="-128"/>
                <a:ea typeface="Meiryo UI" panose="020B0604030504040204" pitchFamily="50" charset="-128"/>
              </a:rPr>
              <a:t>のインストールに問題があった場合に使用してください</a:t>
            </a:r>
            <a:endParaRPr lang="en-US" altLang="ja-JP" sz="1600" dirty="0">
              <a:solidFill>
                <a:schemeClr val="tx1"/>
              </a:solidFill>
              <a:latin typeface="Meiryo UI" panose="020B0604030504040204" pitchFamily="50" charset="-128"/>
              <a:ea typeface="Meiryo UI" panose="020B0604030504040204" pitchFamily="50" charset="-128"/>
            </a:endParaRPr>
          </a:p>
          <a:p>
            <a:pPr eaLnBrk="1" hangingPunct="1">
              <a:lnSpc>
                <a:spcPct val="80000"/>
              </a:lnSpc>
            </a:pPr>
            <a:endParaRPr lang="en-US" altLang="ja-JP" sz="800" dirty="0" smtClean="0">
              <a:solidFill>
                <a:schemeClr val="tx1"/>
              </a:solidFill>
              <a:latin typeface="Meiryo UI" panose="020B0604030504040204" pitchFamily="50" charset="-128"/>
              <a:ea typeface="Meiryo UI" panose="020B0604030504040204" pitchFamily="50" charset="-128"/>
            </a:endParaRPr>
          </a:p>
          <a:p>
            <a:pPr eaLnBrk="1" hangingPunct="1">
              <a:lnSpc>
                <a:spcPct val="80000"/>
              </a:lnSpc>
            </a:pPr>
            <a:r>
              <a:rPr lang="en-US" altLang="ja-JP" sz="2000" dirty="0" smtClean="0">
                <a:solidFill>
                  <a:schemeClr val="tx1"/>
                </a:solidFill>
                <a:latin typeface="Meiryo UI" panose="020B0604030504040204" pitchFamily="50" charset="-128"/>
                <a:ea typeface="Meiryo UI" panose="020B0604030504040204" pitchFamily="50" charset="-128"/>
              </a:rPr>
              <a:t>Python</a:t>
            </a:r>
            <a:r>
              <a:rPr lang="ja-JP" altLang="en-US" sz="2000" dirty="0" smtClean="0">
                <a:solidFill>
                  <a:schemeClr val="tx1"/>
                </a:solidFill>
                <a:latin typeface="Meiryo UI" panose="020B0604030504040204" pitchFamily="50" charset="-128"/>
                <a:ea typeface="Meiryo UI" panose="020B0604030504040204" pitchFamily="50" charset="-128"/>
              </a:rPr>
              <a:t>パッケージ（</a:t>
            </a:r>
            <a:r>
              <a:rPr lang="en-US" altLang="ja-JP" sz="2000" dirty="0" err="1" smtClean="0">
                <a:solidFill>
                  <a:schemeClr val="tx1"/>
                </a:solidFill>
                <a:latin typeface="Meiryo UI" panose="020B0604030504040204" pitchFamily="50" charset="-128"/>
                <a:ea typeface="Meiryo UI" panose="020B0604030504040204" pitchFamily="50" charset="-128"/>
              </a:rPr>
              <a:t>Chainer</a:t>
            </a:r>
            <a:r>
              <a:rPr lang="ja-JP" altLang="en-US" sz="2000" dirty="0" err="1" smtClean="0">
                <a:solidFill>
                  <a:schemeClr val="tx1"/>
                </a:solidFill>
                <a:latin typeface="Meiryo UI" panose="020B0604030504040204" pitchFamily="50" charset="-128"/>
                <a:ea typeface="Meiryo UI" panose="020B0604030504040204" pitchFamily="50" charset="-128"/>
              </a:rPr>
              <a:t>，</a:t>
            </a:r>
            <a:r>
              <a:rPr lang="en-US" altLang="ja-JP" sz="2000" dirty="0" err="1" smtClean="0">
                <a:solidFill>
                  <a:schemeClr val="tx1"/>
                </a:solidFill>
                <a:latin typeface="Meiryo UI" panose="020B0604030504040204" pitchFamily="50" charset="-128"/>
                <a:ea typeface="Meiryo UI" panose="020B0604030504040204" pitchFamily="50" charset="-128"/>
              </a:rPr>
              <a:t>OpenCV</a:t>
            </a:r>
            <a:r>
              <a:rPr lang="en-US" altLang="ja-JP" sz="2000" dirty="0" smtClean="0">
                <a:solidFill>
                  <a:schemeClr val="tx1"/>
                </a:solidFill>
                <a:latin typeface="Meiryo UI" panose="020B0604030504040204" pitchFamily="50" charset="-128"/>
                <a:ea typeface="Meiryo UI" panose="020B0604030504040204" pitchFamily="50" charset="-128"/>
              </a:rPr>
              <a:t>-Python</a:t>
            </a:r>
            <a:r>
              <a:rPr lang="ja-JP" altLang="en-US" sz="2000" dirty="0" smtClean="0">
                <a:solidFill>
                  <a:schemeClr val="tx1"/>
                </a:solidFill>
                <a:latin typeface="Meiryo UI" panose="020B0604030504040204" pitchFamily="50" charset="-128"/>
                <a:ea typeface="Meiryo UI" panose="020B0604030504040204" pitchFamily="50" charset="-128"/>
              </a:rPr>
              <a:t>）</a:t>
            </a:r>
            <a:endParaRPr lang="en-US" altLang="ja-JP" sz="2000" dirty="0">
              <a:solidFill>
                <a:schemeClr val="tx1"/>
              </a:solidFill>
              <a:latin typeface="Meiryo UI" panose="020B0604030504040204" pitchFamily="50" charset="-128"/>
              <a:ea typeface="Meiryo UI" panose="020B0604030504040204" pitchFamily="50" charset="-128"/>
            </a:endParaRPr>
          </a:p>
          <a:p>
            <a:pPr lvl="1" eaLnBrk="1" hangingPunct="1">
              <a:lnSpc>
                <a:spcPct val="80000"/>
              </a:lnSpc>
            </a:pPr>
            <a:r>
              <a:rPr lang="ja-JP" altLang="en-US" sz="1600" dirty="0">
                <a:solidFill>
                  <a:schemeClr val="tx1"/>
                </a:solidFill>
                <a:latin typeface="Meiryo UI" panose="020B0604030504040204" pitchFamily="50" charset="-128"/>
                <a:ea typeface="Meiryo UI" panose="020B0604030504040204" pitchFamily="50" charset="-128"/>
              </a:rPr>
              <a:t>この講習で</a:t>
            </a:r>
            <a:r>
              <a:rPr lang="ja-JP" altLang="en-US" sz="1600" dirty="0" smtClean="0">
                <a:solidFill>
                  <a:schemeClr val="tx1"/>
                </a:solidFill>
                <a:latin typeface="Meiryo UI" panose="020B0604030504040204" pitchFamily="50" charset="-128"/>
                <a:ea typeface="Meiryo UI" panose="020B0604030504040204" pitchFamily="50" charset="-128"/>
              </a:rPr>
              <a:t>使う</a:t>
            </a:r>
            <a:r>
              <a:rPr lang="en-US" altLang="ja-JP" sz="1600" dirty="0" smtClean="0">
                <a:solidFill>
                  <a:schemeClr val="tx1"/>
                </a:solidFill>
                <a:latin typeface="Meiryo UI" panose="020B0604030504040204" pitchFamily="50" charset="-128"/>
                <a:ea typeface="Meiryo UI" panose="020B0604030504040204" pitchFamily="50" charset="-128"/>
              </a:rPr>
              <a:t>Python</a:t>
            </a:r>
            <a:r>
              <a:rPr lang="ja-JP" altLang="en-US" sz="1600" dirty="0" smtClean="0">
                <a:solidFill>
                  <a:schemeClr val="tx1"/>
                </a:solidFill>
                <a:latin typeface="Meiryo UI" panose="020B0604030504040204" pitchFamily="50" charset="-128"/>
                <a:ea typeface="Meiryo UI" panose="020B0604030504040204" pitchFamily="50" charset="-128"/>
              </a:rPr>
              <a:t>パッケージです．事前にインストールされていない方は下記を解凍し，</a:t>
            </a:r>
            <a:r>
              <a:rPr lang="en-US" altLang="ja-JP" sz="1600" dirty="0" smtClean="0">
                <a:solidFill>
                  <a:schemeClr val="tx1"/>
                </a:solidFill>
                <a:latin typeface="Meiryo UI" panose="020B0604030504040204" pitchFamily="50" charset="-128"/>
                <a:ea typeface="Meiryo UI" panose="020B0604030504040204" pitchFamily="50" charset="-128"/>
              </a:rPr>
              <a:t/>
            </a:r>
            <a:br>
              <a:rPr lang="en-US" altLang="ja-JP" sz="1600" dirty="0" smtClean="0">
                <a:solidFill>
                  <a:schemeClr val="tx1"/>
                </a:solidFill>
                <a:latin typeface="Meiryo UI" panose="020B0604030504040204" pitchFamily="50" charset="-128"/>
                <a:ea typeface="Meiryo UI" panose="020B0604030504040204" pitchFamily="50" charset="-128"/>
              </a:rPr>
            </a:br>
            <a:r>
              <a:rPr lang="ja-JP" altLang="en-US" sz="1600" dirty="0" smtClean="0">
                <a:solidFill>
                  <a:schemeClr val="tx1"/>
                </a:solidFill>
                <a:latin typeface="Meiryo UI" panose="020B0604030504040204" pitchFamily="50" charset="-128"/>
                <a:ea typeface="Meiryo UI" panose="020B0604030504040204" pitchFamily="50" charset="-128"/>
              </a:rPr>
              <a:t>作成されたフォルダに移動後，下記コマンドでインストールして下さい．</a:t>
            </a:r>
            <a:endParaRPr lang="en-US" altLang="ja-JP" sz="1600" dirty="0" smtClean="0">
              <a:solidFill>
                <a:schemeClr val="tx1"/>
              </a:solidFill>
              <a:latin typeface="Meiryo UI" panose="020B0604030504040204" pitchFamily="50" charset="-128"/>
              <a:ea typeface="Meiryo UI" panose="020B0604030504040204" pitchFamily="50" charset="-128"/>
            </a:endParaRPr>
          </a:p>
          <a:p>
            <a:pPr lvl="2" eaLnBrk="1" hangingPunct="1">
              <a:lnSpc>
                <a:spcPct val="80000"/>
              </a:lnSpc>
            </a:pPr>
            <a:r>
              <a:rPr lang="en-US" altLang="ja-JP" sz="1200" dirty="0" smtClean="0">
                <a:solidFill>
                  <a:schemeClr val="tx1"/>
                </a:solidFill>
                <a:latin typeface="Meiryo UI" panose="020B0604030504040204" pitchFamily="50" charset="-128"/>
                <a:ea typeface="Meiryo UI" panose="020B0604030504040204" pitchFamily="50" charset="-128"/>
              </a:rPr>
              <a:t>python </a:t>
            </a:r>
            <a:r>
              <a:rPr lang="en-US" altLang="ja-JP" sz="1200" dirty="0">
                <a:solidFill>
                  <a:schemeClr val="tx1"/>
                </a:solidFill>
                <a:latin typeface="Meiryo UI" panose="020B0604030504040204" pitchFamily="50" charset="-128"/>
                <a:ea typeface="Meiryo UI" panose="020B0604030504040204" pitchFamily="50" charset="-128"/>
              </a:rPr>
              <a:t>setup.py </a:t>
            </a:r>
            <a:r>
              <a:rPr lang="en-US" altLang="ja-JP" sz="1200" dirty="0" smtClean="0">
                <a:solidFill>
                  <a:schemeClr val="tx1"/>
                </a:solidFill>
                <a:latin typeface="Meiryo UI" panose="020B0604030504040204" pitchFamily="50" charset="-128"/>
                <a:ea typeface="Meiryo UI" panose="020B0604030504040204" pitchFamily="50" charset="-128"/>
              </a:rPr>
              <a:t>install</a:t>
            </a:r>
            <a:endParaRPr lang="en-US" altLang="ja-JP" sz="1600" dirty="0" smtClean="0">
              <a:solidFill>
                <a:schemeClr val="tx1"/>
              </a:solidFill>
              <a:latin typeface="Meiryo UI" panose="020B0604030504040204" pitchFamily="50" charset="-128"/>
              <a:ea typeface="Meiryo UI" panose="020B0604030504040204" pitchFamily="50" charset="-128"/>
            </a:endParaRPr>
          </a:p>
          <a:p>
            <a:pPr marL="0" indent="0" eaLnBrk="1" hangingPunct="1">
              <a:lnSpc>
                <a:spcPct val="80000"/>
              </a:lnSpc>
              <a:buNone/>
            </a:pPr>
            <a:endParaRPr lang="en-US" altLang="ja-JP" sz="800" dirty="0" smtClean="0">
              <a:solidFill>
                <a:schemeClr val="tx1"/>
              </a:solidFill>
              <a:latin typeface="Meiryo UI" panose="020B0604030504040204" pitchFamily="50" charset="-128"/>
              <a:ea typeface="Meiryo UI" panose="020B0604030504040204" pitchFamily="50" charset="-128"/>
            </a:endParaRPr>
          </a:p>
          <a:p>
            <a:pPr eaLnBrk="1" hangingPunct="1">
              <a:lnSpc>
                <a:spcPct val="80000"/>
              </a:lnSpc>
            </a:pPr>
            <a:r>
              <a:rPr lang="en-US" altLang="ja-JP" sz="2000" dirty="0" smtClean="0">
                <a:solidFill>
                  <a:schemeClr val="tx1"/>
                </a:solidFill>
                <a:latin typeface="Meiryo UI" panose="020B0604030504040204" pitchFamily="50" charset="-128"/>
                <a:ea typeface="Meiryo UI" panose="020B0604030504040204" pitchFamily="50" charset="-128"/>
              </a:rPr>
              <a:t>EXE</a:t>
            </a:r>
            <a:endParaRPr lang="en-US" altLang="ja-JP" sz="2000" dirty="0">
              <a:solidFill>
                <a:schemeClr val="tx1"/>
              </a:solidFill>
              <a:latin typeface="Meiryo UI" panose="020B0604030504040204" pitchFamily="50" charset="-128"/>
              <a:ea typeface="Meiryo UI" panose="020B0604030504040204" pitchFamily="50" charset="-128"/>
            </a:endParaRPr>
          </a:p>
          <a:p>
            <a:pPr lvl="1" eaLnBrk="1" hangingPunct="1">
              <a:lnSpc>
                <a:spcPct val="80000"/>
              </a:lnSpc>
            </a:pPr>
            <a:r>
              <a:rPr lang="en-US" altLang="ja-JP" sz="1600" dirty="0">
                <a:solidFill>
                  <a:schemeClr val="tx1"/>
                </a:solidFill>
                <a:latin typeface="Meiryo UI" panose="020B0604030504040204" pitchFamily="50" charset="-128"/>
                <a:ea typeface="Meiryo UI" panose="020B0604030504040204" pitchFamily="50" charset="-128"/>
              </a:rPr>
              <a:t>RaspberryPiMouseSimulatorComp.exe(</a:t>
            </a:r>
            <a:r>
              <a:rPr lang="ja-JP" altLang="en-US" sz="1600" dirty="0">
                <a:solidFill>
                  <a:schemeClr val="tx1"/>
                </a:solidFill>
                <a:latin typeface="Meiryo UI" panose="020B0604030504040204" pitchFamily="50" charset="-128"/>
                <a:ea typeface="Meiryo UI" panose="020B0604030504040204" pitchFamily="50" charset="-128"/>
              </a:rPr>
              <a:t>シミュレータ</a:t>
            </a:r>
            <a:r>
              <a:rPr lang="en-US" altLang="ja-JP" sz="1600" dirty="0">
                <a:solidFill>
                  <a:schemeClr val="tx1"/>
                </a:solidFill>
                <a:latin typeface="Meiryo UI" panose="020B0604030504040204" pitchFamily="50" charset="-128"/>
                <a:ea typeface="Meiryo UI" panose="020B0604030504040204" pitchFamily="50" charset="-128"/>
              </a:rPr>
              <a:t>)</a:t>
            </a:r>
          </a:p>
          <a:p>
            <a:pPr eaLnBrk="1" hangingPunct="1">
              <a:lnSpc>
                <a:spcPct val="80000"/>
              </a:lnSpc>
            </a:pPr>
            <a:endParaRPr lang="en-US" altLang="ja-JP" sz="800" dirty="0" smtClean="0">
              <a:solidFill>
                <a:schemeClr val="tx1"/>
              </a:solidFill>
              <a:latin typeface="Meiryo UI" panose="020B0604030504040204" pitchFamily="50" charset="-128"/>
              <a:ea typeface="Meiryo UI" panose="020B0604030504040204" pitchFamily="50" charset="-128"/>
            </a:endParaRPr>
          </a:p>
          <a:p>
            <a:pPr eaLnBrk="1" hangingPunct="1">
              <a:lnSpc>
                <a:spcPct val="80000"/>
              </a:lnSpc>
            </a:pPr>
            <a:r>
              <a:rPr lang="en-US" altLang="ja-JP" sz="2000" dirty="0" smtClean="0">
                <a:solidFill>
                  <a:schemeClr val="tx1"/>
                </a:solidFill>
                <a:latin typeface="Meiryo UI" panose="020B0604030504040204" pitchFamily="50" charset="-128"/>
                <a:ea typeface="Meiryo UI" panose="020B0604030504040204" pitchFamily="50" charset="-128"/>
              </a:rPr>
              <a:t>sample</a:t>
            </a:r>
            <a:endParaRPr lang="en-US" altLang="ja-JP" sz="2000" dirty="0">
              <a:solidFill>
                <a:schemeClr val="tx1"/>
              </a:solidFill>
              <a:latin typeface="Meiryo UI" panose="020B0604030504040204" pitchFamily="50" charset="-128"/>
              <a:ea typeface="Meiryo UI" panose="020B0604030504040204" pitchFamily="50" charset="-128"/>
            </a:endParaRPr>
          </a:p>
          <a:p>
            <a:pPr lvl="1" eaLnBrk="1" hangingPunct="1">
              <a:lnSpc>
                <a:spcPct val="80000"/>
              </a:lnSpc>
            </a:pPr>
            <a:r>
              <a:rPr lang="ja-JP" altLang="en-US" sz="1600" dirty="0" smtClean="0">
                <a:solidFill>
                  <a:schemeClr val="tx1"/>
                </a:solidFill>
                <a:latin typeface="Meiryo UI" panose="020B0604030504040204" pitchFamily="50" charset="-128"/>
                <a:ea typeface="Meiryo UI" panose="020B0604030504040204" pitchFamily="50" charset="-128"/>
              </a:rPr>
              <a:t>本実習</a:t>
            </a:r>
            <a:r>
              <a:rPr lang="ja-JP" altLang="en-US" sz="1600" dirty="0">
                <a:solidFill>
                  <a:schemeClr val="tx1"/>
                </a:solidFill>
                <a:latin typeface="Meiryo UI" panose="020B0604030504040204" pitchFamily="50" charset="-128"/>
                <a:ea typeface="Meiryo UI" panose="020B0604030504040204" pitchFamily="50" charset="-128"/>
              </a:rPr>
              <a:t>で作成するコンポーネントの</a:t>
            </a:r>
            <a:r>
              <a:rPr lang="ja-JP" altLang="en-US" sz="1600" dirty="0" smtClean="0">
                <a:solidFill>
                  <a:schemeClr val="tx1"/>
                </a:solidFill>
                <a:latin typeface="Meiryo UI" panose="020B0604030504040204" pitchFamily="50" charset="-128"/>
                <a:ea typeface="Meiryo UI" panose="020B0604030504040204" pitchFamily="50" charset="-128"/>
              </a:rPr>
              <a:t>見本</a:t>
            </a:r>
            <a:r>
              <a:rPr lang="ja-JP" altLang="en-US" sz="1600" dirty="0" smtClean="0">
                <a:solidFill>
                  <a:schemeClr val="tx1"/>
                </a:solidFill>
                <a:latin typeface="Meiryo UI" panose="020B0604030504040204" pitchFamily="50" charset="-128"/>
                <a:ea typeface="Meiryo UI" panose="020B0604030504040204" pitchFamily="50" charset="-128"/>
              </a:rPr>
              <a:t>です</a:t>
            </a:r>
            <a:endParaRPr lang="en-US" altLang="ja-JP" sz="1600" dirty="0" smtClean="0">
              <a:solidFill>
                <a:schemeClr val="tx1"/>
              </a:solidFill>
              <a:latin typeface="Meiryo UI" panose="020B0604030504040204" pitchFamily="50" charset="-128"/>
              <a:ea typeface="Meiryo UI" panose="020B0604030504040204" pitchFamily="50" charset="-128"/>
            </a:endParaRPr>
          </a:p>
          <a:p>
            <a:pPr lvl="2" eaLnBrk="1" hangingPunct="1">
              <a:lnSpc>
                <a:spcPct val="80000"/>
              </a:lnSpc>
            </a:pPr>
            <a:r>
              <a:rPr lang="en-US" altLang="ja-JP" sz="1200" dirty="0" err="1" smtClean="0">
                <a:solidFill>
                  <a:schemeClr val="tx1"/>
                </a:solidFill>
                <a:latin typeface="Meiryo UI" panose="020B0604030504040204" pitchFamily="50" charset="-128"/>
                <a:ea typeface="Meiryo UI" panose="020B0604030504040204" pitchFamily="50" charset="-128"/>
              </a:rPr>
              <a:t>NameToVelocity</a:t>
            </a:r>
            <a:endParaRPr lang="en-US" altLang="ja-JP" sz="1200" dirty="0" smtClean="0">
              <a:solidFill>
                <a:schemeClr val="tx1"/>
              </a:solidFill>
              <a:latin typeface="Meiryo UI" panose="020B0604030504040204" pitchFamily="50" charset="-128"/>
              <a:ea typeface="Meiryo UI" panose="020B0604030504040204" pitchFamily="50" charset="-128"/>
            </a:endParaRPr>
          </a:p>
          <a:p>
            <a:pPr lvl="2" eaLnBrk="1" hangingPunct="1">
              <a:lnSpc>
                <a:spcPct val="80000"/>
              </a:lnSpc>
            </a:pPr>
            <a:r>
              <a:rPr lang="en-US" altLang="ja-JP" sz="1200" dirty="0" err="1">
                <a:solidFill>
                  <a:schemeClr val="tx1"/>
                </a:solidFill>
                <a:latin typeface="Meiryo UI" panose="020B0604030504040204" pitchFamily="50" charset="-128"/>
                <a:ea typeface="Meiryo UI" panose="020B0604030504040204" pitchFamily="50" charset="-128"/>
              </a:rPr>
              <a:t>ImageDataCollector</a:t>
            </a:r>
            <a:endParaRPr lang="en-US" altLang="ja-JP" sz="1200" dirty="0">
              <a:solidFill>
                <a:schemeClr val="tx1"/>
              </a:solidFill>
              <a:latin typeface="Meiryo UI" panose="020B0604030504040204" pitchFamily="50" charset="-128"/>
              <a:ea typeface="Meiryo UI" panose="020B0604030504040204" pitchFamily="50" charset="-128"/>
            </a:endParaRPr>
          </a:p>
        </p:txBody>
      </p:sp>
      <p:sp>
        <p:nvSpPr>
          <p:cNvPr id="6149" name="Rectangle 11">
            <a:extLst>
              <a:ext uri="{FF2B5EF4-FFF2-40B4-BE49-F238E27FC236}">
                <a16:creationId xmlns:a16="http://schemas.microsoft.com/office/drawing/2014/main" xmlns=""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u="sng" dirty="0" smtClean="0">
                <a:solidFill>
                  <a:schemeClr val="accent2"/>
                </a:solidFill>
                <a:latin typeface="Meiryo UI" panose="020B0604030504040204" pitchFamily="50" charset="-128"/>
                <a:ea typeface="Meiryo UI" panose="020B0604030504040204" pitchFamily="50" charset="-128"/>
              </a:rPr>
              <a:t>資料 </a:t>
            </a:r>
            <a:r>
              <a:rPr lang="en-US" altLang="ja-JP" u="sng" dirty="0" smtClean="0">
                <a:solidFill>
                  <a:schemeClr val="accent2"/>
                </a:solidFill>
                <a:latin typeface="Meiryo UI" panose="020B0604030504040204" pitchFamily="50" charset="-128"/>
                <a:ea typeface="Meiryo UI" panose="020B0604030504040204" pitchFamily="50" charset="-128"/>
              </a:rPr>
              <a:t>(</a:t>
            </a:r>
            <a:r>
              <a:rPr lang="en-US" altLang="ja-JP" u="sng" dirty="0">
                <a:solidFill>
                  <a:schemeClr val="accent2"/>
                </a:solidFill>
                <a:latin typeface="Meiryo UI" panose="020B0604030504040204" pitchFamily="50" charset="-128"/>
                <a:ea typeface="Meiryo UI" panose="020B0604030504040204" pitchFamily="50" charset="-128"/>
              </a:rPr>
              <a:t>USB</a:t>
            </a:r>
            <a:r>
              <a:rPr lang="ja-JP" altLang="en-US" u="sng" dirty="0">
                <a:solidFill>
                  <a:schemeClr val="accent2"/>
                </a:solidFill>
                <a:latin typeface="Meiryo UI" panose="020B0604030504040204" pitchFamily="50" charset="-128"/>
                <a:ea typeface="Meiryo UI" panose="020B0604030504040204" pitchFamily="50" charset="-128"/>
              </a:rPr>
              <a:t>メモリで配布</a:t>
            </a:r>
            <a:r>
              <a:rPr lang="en-US" altLang="ja-JP" u="sng" dirty="0">
                <a:solidFill>
                  <a:schemeClr val="accent2"/>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4931030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p>
            <a:pPr>
              <a:defRPr/>
            </a:pPr>
            <a:fld id="{9A928F85-AEAE-49F3-9DB0-0C772DC2D835}" type="slidenum">
              <a:rPr lang="en-US" altLang="ja-JP" smtClean="0"/>
              <a:pPr>
                <a:defRPr/>
              </a:pPr>
              <a:t>40</a:t>
            </a:fld>
            <a:endParaRPr lang="en-US" altLang="ja-JP"/>
          </a:p>
        </p:txBody>
      </p:sp>
      <p:sp>
        <p:nvSpPr>
          <p:cNvPr id="4" name="正方形/長方形 3"/>
          <p:cNvSpPr/>
          <p:nvPr/>
        </p:nvSpPr>
        <p:spPr>
          <a:xfrm>
            <a:off x="319027" y="2451638"/>
            <a:ext cx="8505945" cy="1569660"/>
          </a:xfrm>
          <a:prstGeom prst="rect">
            <a:avLst/>
          </a:prstGeom>
          <a:solidFill>
            <a:schemeClr val="bg1">
              <a:lumMod val="95000"/>
            </a:schemeClr>
          </a:solidFill>
        </p:spPr>
        <p:txBody>
          <a:bodyPr wrap="square">
            <a:spAutoFit/>
          </a:bodyPr>
          <a:lstStyle/>
          <a:p>
            <a:r>
              <a:rPr lang="en-US" altLang="ja-JP" sz="1600" dirty="0">
                <a:solidFill>
                  <a:srgbClr val="00B050"/>
                </a:solidFill>
              </a:rPr>
              <a:t>  # Import RTM module</a:t>
            </a:r>
          </a:p>
          <a:p>
            <a:r>
              <a:rPr lang="en-US" altLang="ja-JP" sz="1600" dirty="0">
                <a:solidFill>
                  <a:schemeClr val="accent2"/>
                </a:solidFill>
              </a:rPr>
              <a:t>    import </a:t>
            </a:r>
            <a:r>
              <a:rPr lang="en-US" altLang="ja-JP" sz="1600" dirty="0"/>
              <a:t>RTC</a:t>
            </a:r>
          </a:p>
          <a:p>
            <a:r>
              <a:rPr lang="en-US" altLang="ja-JP" sz="1600" dirty="0">
                <a:solidFill>
                  <a:schemeClr val="accent2"/>
                </a:solidFill>
              </a:rPr>
              <a:t>    import </a:t>
            </a:r>
            <a:r>
              <a:rPr lang="en-US" altLang="ja-JP" sz="1600" dirty="0" err="1" smtClean="0"/>
              <a:t>OpenRTM_aist</a:t>
            </a:r>
            <a:endParaRPr lang="en-US" altLang="ja-JP" sz="1600" dirty="0">
              <a:solidFill>
                <a:schemeClr val="accent2"/>
              </a:solidFill>
            </a:endParaRPr>
          </a:p>
          <a:p>
            <a:r>
              <a:rPr lang="en-US" altLang="ja-JP" sz="1600" dirty="0">
                <a:solidFill>
                  <a:schemeClr val="accent2"/>
                </a:solidFill>
              </a:rPr>
              <a:t>    import </a:t>
            </a:r>
            <a:r>
              <a:rPr lang="en-US" altLang="ja-JP" sz="1600" dirty="0"/>
              <a:t>cv2</a:t>
            </a:r>
          </a:p>
          <a:p>
            <a:r>
              <a:rPr lang="en-US" altLang="ja-JP" sz="1600" dirty="0">
                <a:solidFill>
                  <a:schemeClr val="accent2"/>
                </a:solidFill>
              </a:rPr>
              <a:t>    import </a:t>
            </a:r>
            <a:r>
              <a:rPr lang="en-US" altLang="ja-JP" sz="1600" dirty="0" err="1"/>
              <a:t>numpy</a:t>
            </a:r>
            <a:r>
              <a:rPr lang="en-US" altLang="ja-JP" sz="1600" dirty="0"/>
              <a:t> </a:t>
            </a:r>
            <a:r>
              <a:rPr lang="en-US" altLang="ja-JP" sz="1600" dirty="0">
                <a:solidFill>
                  <a:schemeClr val="accent2"/>
                </a:solidFill>
              </a:rPr>
              <a:t>as </a:t>
            </a:r>
            <a:r>
              <a:rPr lang="en-US" altLang="ja-JP" sz="1600" dirty="0"/>
              <a:t>np</a:t>
            </a:r>
          </a:p>
          <a:p>
            <a:r>
              <a:rPr lang="en-US" altLang="ja-JP" sz="1600" dirty="0">
                <a:solidFill>
                  <a:schemeClr val="accent2"/>
                </a:solidFill>
              </a:rPr>
              <a:t>    from </a:t>
            </a:r>
            <a:r>
              <a:rPr lang="en-US" altLang="ja-JP" sz="1600" dirty="0" err="1"/>
              <a:t>datetime</a:t>
            </a:r>
            <a:r>
              <a:rPr lang="en-US" altLang="ja-JP" sz="1600" dirty="0">
                <a:solidFill>
                  <a:schemeClr val="accent2"/>
                </a:solidFill>
              </a:rPr>
              <a:t> import </a:t>
            </a:r>
            <a:r>
              <a:rPr lang="en-US" altLang="ja-JP" sz="1600" dirty="0" err="1"/>
              <a:t>datetime</a:t>
            </a:r>
            <a:r>
              <a:rPr lang="en-US" altLang="ja-JP" sz="1600" dirty="0"/>
              <a:t> </a:t>
            </a:r>
            <a:r>
              <a:rPr lang="en-US" altLang="ja-JP" sz="1600" dirty="0">
                <a:solidFill>
                  <a:schemeClr val="accent2"/>
                </a:solidFill>
              </a:rPr>
              <a:t>as </a:t>
            </a:r>
            <a:r>
              <a:rPr lang="en-US" altLang="ja-JP" sz="1600" dirty="0" err="1"/>
              <a:t>dt</a:t>
            </a:r>
            <a:endParaRPr lang="ja-JP" altLang="en-US" sz="1600" dirty="0"/>
          </a:p>
        </p:txBody>
      </p:sp>
      <p:sp>
        <p:nvSpPr>
          <p:cNvPr id="6" name="正方形/長方形 5"/>
          <p:cNvSpPr/>
          <p:nvPr/>
        </p:nvSpPr>
        <p:spPr>
          <a:xfrm>
            <a:off x="678505" y="548680"/>
            <a:ext cx="8046640" cy="646331"/>
          </a:xfrm>
          <a:prstGeom prst="rect">
            <a:avLst/>
          </a:prstGeom>
        </p:spPr>
        <p:txBody>
          <a:bodyPr wrap="square">
            <a:spAutoFit/>
          </a:bodyPr>
          <a:lstStyle/>
          <a:p>
            <a:pPr algn="ctr"/>
            <a:r>
              <a:rPr lang="en-US" altLang="ja-JP" sz="3600" u="sng" kern="0" dirty="0">
                <a:solidFill>
                  <a:srgbClr val="333399"/>
                </a:solidFill>
                <a:latin typeface="Meiryo UI" panose="020B0604030504040204" pitchFamily="50" charset="-128"/>
                <a:ea typeface="Meiryo UI" panose="020B0604030504040204" pitchFamily="50" charset="-128"/>
                <a:cs typeface="+mj-cs"/>
              </a:rPr>
              <a:t>【</a:t>
            </a:r>
            <a:r>
              <a:rPr lang="ja-JP" altLang="en-US" sz="3600" u="sng" kern="0" dirty="0">
                <a:solidFill>
                  <a:srgbClr val="333399"/>
                </a:solidFill>
                <a:latin typeface="Meiryo UI" panose="020B0604030504040204" pitchFamily="50" charset="-128"/>
                <a:ea typeface="Meiryo UI" panose="020B0604030504040204" pitchFamily="50" charset="-128"/>
                <a:cs typeface="+mj-cs"/>
              </a:rPr>
              <a:t>実習</a:t>
            </a:r>
            <a:r>
              <a:rPr lang="en-US" altLang="ja-JP" sz="3600" u="sng" kern="0" dirty="0" smtClean="0">
                <a:solidFill>
                  <a:srgbClr val="333399"/>
                </a:solidFill>
                <a:latin typeface="Meiryo UI" panose="020B0604030504040204" pitchFamily="50" charset="-128"/>
                <a:ea typeface="Meiryo UI" panose="020B0604030504040204" pitchFamily="50" charset="-128"/>
                <a:cs typeface="+mj-cs"/>
              </a:rPr>
              <a:t>3-B】</a:t>
            </a:r>
            <a:r>
              <a:rPr lang="ja-JP" altLang="en-US" sz="3600" u="sng" kern="0" dirty="0">
                <a:solidFill>
                  <a:srgbClr val="333399"/>
                </a:solidFill>
                <a:latin typeface="Meiryo UI" panose="020B0604030504040204" pitchFamily="50" charset="-128"/>
                <a:ea typeface="Meiryo UI" panose="020B0604030504040204" pitchFamily="50" charset="-128"/>
                <a:cs typeface="+mj-cs"/>
              </a:rPr>
              <a:t>　</a:t>
            </a:r>
            <a:r>
              <a:rPr lang="ja-JP" altLang="en-US" sz="3600" u="sng" kern="0" dirty="0" smtClean="0">
                <a:solidFill>
                  <a:srgbClr val="333399"/>
                </a:solidFill>
                <a:latin typeface="Meiryo UI" panose="020B0604030504040204" pitchFamily="50" charset="-128"/>
                <a:ea typeface="Meiryo UI" panose="020B0604030504040204" pitchFamily="50" charset="-128"/>
                <a:cs typeface="+mj-cs"/>
              </a:rPr>
              <a:t>ソースコードの修正①</a:t>
            </a:r>
            <a:endParaRPr lang="ja-JP" altLang="en-US" sz="1200" u="sng" dirty="0"/>
          </a:p>
        </p:txBody>
      </p:sp>
      <p:sp>
        <p:nvSpPr>
          <p:cNvPr id="7" name="Rectangle 2">
            <a:extLst>
              <a:ext uri="{FF2B5EF4-FFF2-40B4-BE49-F238E27FC236}">
                <a16:creationId xmlns:a16="http://schemas.microsoft.com/office/drawing/2014/main" xmlns="" id="{6A3CD6A0-4832-43B2-A0D8-281529217659}"/>
              </a:ext>
            </a:extLst>
          </p:cNvPr>
          <p:cNvSpPr txBox="1">
            <a:spLocks noChangeArrowheads="1"/>
          </p:cNvSpPr>
          <p:nvPr/>
        </p:nvSpPr>
        <p:spPr bwMode="auto">
          <a:xfrm>
            <a:off x="296525" y="1397328"/>
            <a:ext cx="7897813" cy="112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smtClean="0">
                <a:solidFill>
                  <a:schemeClr val="tx1"/>
                </a:solidFill>
                <a:latin typeface="Meiryo UI" panose="020B0604030504040204" pitchFamily="50" charset="-128"/>
                <a:ea typeface="Meiryo UI" panose="020B0604030504040204" pitchFamily="50" charset="-128"/>
              </a:rPr>
              <a:t>ImageDataCollector.py </a:t>
            </a:r>
            <a:r>
              <a:rPr lang="ja-JP" altLang="en-US" sz="2400" kern="0" dirty="0" smtClean="0">
                <a:solidFill>
                  <a:schemeClr val="tx1"/>
                </a:solidFill>
                <a:latin typeface="Meiryo UI" panose="020B0604030504040204" pitchFamily="50" charset="-128"/>
                <a:ea typeface="Meiryo UI" panose="020B0604030504040204" pitchFamily="50" charset="-128"/>
              </a:rPr>
              <a:t>をエディタで開き，</a:t>
            </a:r>
            <a:r>
              <a:rPr lang="en-US" altLang="ja-JP" sz="2400" kern="0" dirty="0" smtClean="0">
                <a:solidFill>
                  <a:schemeClr val="tx1"/>
                </a:solidFill>
                <a:latin typeface="Meiryo UI" panose="020B0604030504040204" pitchFamily="50" charset="-128"/>
                <a:ea typeface="Meiryo UI" panose="020B0604030504040204" pitchFamily="50" charset="-128"/>
              </a:rPr>
              <a:t/>
            </a:r>
            <a:br>
              <a:rPr lang="en-US" altLang="ja-JP" sz="2400" kern="0" dirty="0" smtClean="0">
                <a:solidFill>
                  <a:schemeClr val="tx1"/>
                </a:solidFill>
                <a:latin typeface="Meiryo UI" panose="020B0604030504040204" pitchFamily="50" charset="-128"/>
                <a:ea typeface="Meiryo UI" panose="020B0604030504040204" pitchFamily="50" charset="-128"/>
              </a:rPr>
            </a:br>
            <a:r>
              <a:rPr lang="ja-JP" altLang="en-US" sz="2400" kern="0" dirty="0" smtClean="0">
                <a:solidFill>
                  <a:schemeClr val="tx1"/>
                </a:solidFill>
                <a:latin typeface="Meiryo UI" panose="020B0604030504040204" pitchFamily="50" charset="-128"/>
                <a:ea typeface="Meiryo UI" panose="020B0604030504040204" pitchFamily="50" charset="-128"/>
              </a:rPr>
              <a:t>変数初期化部分を下記のように修正します</a:t>
            </a:r>
            <a:endParaRPr lang="en-US" altLang="ja-JP" sz="2400" kern="0" dirty="0">
              <a:solidFill>
                <a:schemeClr val="tx1"/>
              </a:solidFill>
              <a:latin typeface="Meiryo UI" panose="020B0604030504040204" pitchFamily="50" charset="-128"/>
              <a:ea typeface="Meiryo UI" panose="020B0604030504040204" pitchFamily="50" charset="-128"/>
            </a:endParaRPr>
          </a:p>
        </p:txBody>
      </p:sp>
      <p:sp>
        <p:nvSpPr>
          <p:cNvPr id="8" name="正方形/長方形 7"/>
          <p:cNvSpPr/>
          <p:nvPr/>
        </p:nvSpPr>
        <p:spPr>
          <a:xfrm>
            <a:off x="296525" y="4435528"/>
            <a:ext cx="8505945" cy="2062103"/>
          </a:xfrm>
          <a:prstGeom prst="rect">
            <a:avLst/>
          </a:prstGeom>
          <a:solidFill>
            <a:schemeClr val="bg1">
              <a:lumMod val="95000"/>
            </a:schemeClr>
          </a:solidFill>
        </p:spPr>
        <p:txBody>
          <a:bodyPr wrap="square">
            <a:spAutoFit/>
          </a:bodyPr>
          <a:lstStyle/>
          <a:p>
            <a:r>
              <a:rPr lang="en-US" altLang="ja-JP" sz="1600" dirty="0" err="1">
                <a:solidFill>
                  <a:schemeClr val="accent2"/>
                </a:solidFill>
              </a:rPr>
              <a:t>def</a:t>
            </a:r>
            <a:r>
              <a:rPr lang="en-US" altLang="ja-JP" sz="1600" dirty="0">
                <a:solidFill>
                  <a:schemeClr val="accent2"/>
                </a:solidFill>
              </a:rPr>
              <a:t> </a:t>
            </a:r>
            <a:r>
              <a:rPr lang="en-US" altLang="ja-JP" sz="1600" dirty="0">
                <a:solidFill>
                  <a:srgbClr val="008080"/>
                </a:solidFill>
              </a:rPr>
              <a:t>__</a:t>
            </a:r>
            <a:r>
              <a:rPr lang="en-US" altLang="ja-JP" sz="1600" dirty="0" err="1">
                <a:solidFill>
                  <a:srgbClr val="008080"/>
                </a:solidFill>
              </a:rPr>
              <a:t>init</a:t>
            </a:r>
            <a:r>
              <a:rPr lang="en-US" altLang="ja-JP" sz="1600" dirty="0">
                <a:solidFill>
                  <a:srgbClr val="008080"/>
                </a:solidFill>
              </a:rPr>
              <a:t>__</a:t>
            </a:r>
            <a:r>
              <a:rPr lang="en-US" altLang="ja-JP" sz="1600" dirty="0"/>
              <a:t>(self, manager):</a:t>
            </a:r>
          </a:p>
          <a:p>
            <a:r>
              <a:rPr lang="en-US" altLang="ja-JP" sz="1600" dirty="0"/>
              <a:t>        OpenRTM_aist.</a:t>
            </a:r>
            <a:r>
              <a:rPr lang="en-US" altLang="ja-JP" sz="1600" dirty="0" err="1"/>
              <a:t>DataFlowComponentBase</a:t>
            </a:r>
            <a:r>
              <a:rPr lang="en-US" altLang="ja-JP" sz="1600" dirty="0">
                <a:solidFill>
                  <a:schemeClr val="accent2"/>
                </a:solidFill>
              </a:rPr>
              <a:t>.__</a:t>
            </a:r>
            <a:r>
              <a:rPr lang="en-US" altLang="ja-JP" sz="1600" dirty="0" err="1">
                <a:solidFill>
                  <a:schemeClr val="accent2"/>
                </a:solidFill>
              </a:rPr>
              <a:t>init</a:t>
            </a:r>
            <a:r>
              <a:rPr lang="en-US" altLang="ja-JP" sz="1600" dirty="0">
                <a:solidFill>
                  <a:schemeClr val="accent2"/>
                </a:solidFill>
              </a:rPr>
              <a:t>__</a:t>
            </a:r>
            <a:r>
              <a:rPr lang="en-US" altLang="ja-JP" sz="1600" dirty="0"/>
              <a:t>(self, manager)</a:t>
            </a:r>
          </a:p>
          <a:p>
            <a:r>
              <a:rPr lang="en-US" altLang="ja-JP" sz="1600" dirty="0"/>
              <a:t>        </a:t>
            </a:r>
          </a:p>
          <a:p>
            <a:r>
              <a:rPr lang="en-US" altLang="ja-JP" sz="1600" dirty="0"/>
              <a:t>        self._</a:t>
            </a:r>
            <a:r>
              <a:rPr lang="en-US" altLang="ja-JP" sz="1600" dirty="0" err="1"/>
              <a:t>d_image</a:t>
            </a:r>
            <a:r>
              <a:rPr lang="en-US" altLang="ja-JP" sz="1600" dirty="0"/>
              <a:t> = </a:t>
            </a:r>
            <a:r>
              <a:rPr lang="en-US" altLang="ja-JP" sz="1600" dirty="0" err="1"/>
              <a:t>RTC.CameraImage</a:t>
            </a:r>
            <a:r>
              <a:rPr lang="en-US" altLang="ja-JP" sz="1600" dirty="0"/>
              <a:t>(</a:t>
            </a:r>
            <a:r>
              <a:rPr lang="en-US" altLang="ja-JP" sz="1600" dirty="0" err="1"/>
              <a:t>RTC.Time</a:t>
            </a:r>
            <a:r>
              <a:rPr lang="en-US" altLang="ja-JP" sz="1600" dirty="0"/>
              <a:t>(</a:t>
            </a:r>
            <a:r>
              <a:rPr lang="en-US" altLang="ja-JP" sz="1600" dirty="0">
                <a:solidFill>
                  <a:srgbClr val="008080"/>
                </a:solidFill>
              </a:rPr>
              <a:t>0, 0</a:t>
            </a:r>
            <a:r>
              <a:rPr lang="en-US" altLang="ja-JP" sz="1600" dirty="0">
                <a:solidFill>
                  <a:schemeClr val="accent2"/>
                </a:solidFill>
              </a:rPr>
              <a:t>), </a:t>
            </a:r>
            <a:r>
              <a:rPr lang="en-US" altLang="ja-JP" sz="1600" dirty="0">
                <a:solidFill>
                  <a:srgbClr val="008080"/>
                </a:solidFill>
              </a:rPr>
              <a:t>0</a:t>
            </a:r>
            <a:r>
              <a:rPr lang="en-US" altLang="ja-JP" sz="1600" dirty="0">
                <a:solidFill>
                  <a:schemeClr val="accent2"/>
                </a:solidFill>
              </a:rPr>
              <a:t>, </a:t>
            </a:r>
            <a:r>
              <a:rPr lang="en-US" altLang="ja-JP" sz="1600" dirty="0">
                <a:solidFill>
                  <a:srgbClr val="008080"/>
                </a:solidFill>
              </a:rPr>
              <a:t>0</a:t>
            </a:r>
            <a:r>
              <a:rPr lang="en-US" altLang="ja-JP" sz="1600" dirty="0">
                <a:solidFill>
                  <a:schemeClr val="accent2"/>
                </a:solidFill>
              </a:rPr>
              <a:t>, </a:t>
            </a:r>
            <a:r>
              <a:rPr lang="en-US" altLang="ja-JP" sz="1600" dirty="0">
                <a:solidFill>
                  <a:srgbClr val="008080"/>
                </a:solidFill>
              </a:rPr>
              <a:t>0</a:t>
            </a:r>
            <a:r>
              <a:rPr lang="en-US" altLang="ja-JP" sz="1600" dirty="0">
                <a:solidFill>
                  <a:schemeClr val="accent2"/>
                </a:solidFill>
              </a:rPr>
              <a:t>,</a:t>
            </a:r>
            <a:r>
              <a:rPr lang="en-US" altLang="ja-JP" sz="1600" dirty="0"/>
              <a:t> [],</a:t>
            </a:r>
            <a:r>
              <a:rPr lang="en-US" altLang="ja-JP" sz="1600" dirty="0">
                <a:solidFill>
                  <a:schemeClr val="accent2"/>
                </a:solidFill>
              </a:rPr>
              <a:t> </a:t>
            </a:r>
            <a:r>
              <a:rPr lang="en-US" altLang="ja-JP" sz="1600" dirty="0">
                <a:solidFill>
                  <a:srgbClr val="008080"/>
                </a:solidFill>
              </a:rPr>
              <a:t>0</a:t>
            </a:r>
            <a:r>
              <a:rPr lang="en-US" altLang="ja-JP" sz="1600" dirty="0"/>
              <a:t>, [])</a:t>
            </a:r>
          </a:p>
          <a:p>
            <a:r>
              <a:rPr lang="en-US" altLang="ja-JP" sz="1600" dirty="0"/>
              <a:t>        self._</a:t>
            </a:r>
            <a:r>
              <a:rPr lang="en-US" altLang="ja-JP" sz="1600" dirty="0" err="1"/>
              <a:t>imageIn</a:t>
            </a:r>
            <a:r>
              <a:rPr lang="en-US" altLang="ja-JP" sz="1600" dirty="0"/>
              <a:t> = </a:t>
            </a:r>
            <a:r>
              <a:rPr lang="en-US" altLang="ja-JP" sz="1600" dirty="0" err="1"/>
              <a:t>OpenRTM_aist.InPort</a:t>
            </a:r>
            <a:r>
              <a:rPr lang="en-US" altLang="ja-JP" sz="1600" dirty="0"/>
              <a:t>("image", self._</a:t>
            </a:r>
            <a:r>
              <a:rPr lang="en-US" altLang="ja-JP" sz="1600" dirty="0" err="1"/>
              <a:t>d_image</a:t>
            </a:r>
            <a:r>
              <a:rPr lang="en-US" altLang="ja-JP" sz="1600" dirty="0"/>
              <a:t>)</a:t>
            </a:r>
          </a:p>
          <a:p>
            <a:r>
              <a:rPr lang="en-US" altLang="ja-JP" sz="1600" dirty="0">
                <a:solidFill>
                  <a:schemeClr val="accent2"/>
                </a:solidFill>
              </a:rPr>
              <a:t>        </a:t>
            </a:r>
            <a:endParaRPr lang="en-US" altLang="ja-JP" sz="1600" dirty="0"/>
          </a:p>
          <a:p>
            <a:r>
              <a:rPr lang="en-US" altLang="ja-JP" sz="1600" dirty="0"/>
              <a:t>        self._</a:t>
            </a:r>
            <a:r>
              <a:rPr lang="en-US" altLang="ja-JP" sz="1600" dirty="0" err="1"/>
              <a:t>d_sensor</a:t>
            </a:r>
            <a:r>
              <a:rPr lang="en-US" altLang="ja-JP" sz="1600" dirty="0"/>
              <a:t> = </a:t>
            </a:r>
            <a:r>
              <a:rPr lang="en-US" altLang="ja-JP" sz="1600" dirty="0" err="1"/>
              <a:t>RTC.TimedShortSeq</a:t>
            </a:r>
            <a:r>
              <a:rPr lang="en-US" altLang="ja-JP" sz="1600" dirty="0"/>
              <a:t>(</a:t>
            </a:r>
            <a:r>
              <a:rPr lang="en-US" altLang="ja-JP" sz="1600" dirty="0" err="1"/>
              <a:t>RTC.Time</a:t>
            </a:r>
            <a:r>
              <a:rPr lang="en-US" altLang="ja-JP" sz="1600" dirty="0"/>
              <a:t>(</a:t>
            </a:r>
            <a:r>
              <a:rPr lang="en-US" altLang="ja-JP" sz="1600" dirty="0">
                <a:solidFill>
                  <a:srgbClr val="008080"/>
                </a:solidFill>
              </a:rPr>
              <a:t>0, 0</a:t>
            </a:r>
            <a:r>
              <a:rPr lang="en-US" altLang="ja-JP" sz="1600" dirty="0"/>
              <a:t>), [])</a:t>
            </a:r>
          </a:p>
          <a:p>
            <a:r>
              <a:rPr lang="en-US" altLang="ja-JP" sz="1600" dirty="0"/>
              <a:t>        self._</a:t>
            </a:r>
            <a:r>
              <a:rPr lang="en-US" altLang="ja-JP" sz="1600" dirty="0" err="1"/>
              <a:t>sensorIn</a:t>
            </a:r>
            <a:r>
              <a:rPr lang="en-US" altLang="ja-JP" sz="1600" dirty="0"/>
              <a:t> = </a:t>
            </a:r>
            <a:r>
              <a:rPr lang="en-US" altLang="ja-JP" sz="1600" dirty="0" err="1"/>
              <a:t>OpenRTM_aist.InPort</a:t>
            </a:r>
            <a:r>
              <a:rPr lang="en-US" altLang="ja-JP" sz="1600" dirty="0"/>
              <a:t>("sensor", self._</a:t>
            </a:r>
            <a:r>
              <a:rPr lang="en-US" altLang="ja-JP" sz="1600" dirty="0" err="1"/>
              <a:t>d_sensor</a:t>
            </a:r>
            <a:r>
              <a:rPr lang="en-US" altLang="ja-JP" sz="1600" dirty="0"/>
              <a:t>)</a:t>
            </a:r>
            <a:endParaRPr lang="ja-JP" altLang="en-US" sz="1600" dirty="0"/>
          </a:p>
        </p:txBody>
      </p:sp>
      <p:sp>
        <p:nvSpPr>
          <p:cNvPr id="9" name="角丸四角形吹き出し 8"/>
          <p:cNvSpPr/>
          <p:nvPr/>
        </p:nvSpPr>
        <p:spPr>
          <a:xfrm>
            <a:off x="6189095" y="2831423"/>
            <a:ext cx="2536050" cy="810090"/>
          </a:xfrm>
          <a:prstGeom prst="wedgeRoundRectCallout">
            <a:avLst>
              <a:gd name="adj1" fmla="val -93127"/>
              <a:gd name="adj2" fmla="val 59320"/>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latin typeface="Meiryo UI" panose="020B0604030504040204" pitchFamily="50" charset="-128"/>
                <a:ea typeface="Meiryo UI" panose="020B0604030504040204" pitchFamily="50" charset="-128"/>
              </a:rPr>
              <a:t>画像変換用＋日付情報取得用に</a:t>
            </a:r>
            <a:r>
              <a:rPr kumimoji="1" lang="en-US" altLang="ja-JP" dirty="0" smtClean="0">
                <a:latin typeface="Meiryo UI" panose="020B0604030504040204" pitchFamily="50" charset="-128"/>
                <a:ea typeface="Meiryo UI" panose="020B0604030504040204" pitchFamily="50" charset="-128"/>
              </a:rPr>
              <a:t>import</a:t>
            </a:r>
            <a:r>
              <a:rPr kumimoji="1" lang="ja-JP" altLang="en-US" dirty="0" smtClean="0">
                <a:latin typeface="Meiryo UI" panose="020B0604030504040204" pitchFamily="50" charset="-128"/>
                <a:ea typeface="Meiryo UI" panose="020B0604030504040204" pitchFamily="50" charset="-128"/>
              </a:rPr>
              <a:t>を追加</a:t>
            </a:r>
            <a:endParaRPr kumimoji="1" lang="ja-JP" altLang="en-US" dirty="0">
              <a:latin typeface="Meiryo UI" panose="020B0604030504040204" pitchFamily="50" charset="-128"/>
              <a:ea typeface="Meiryo UI" panose="020B0604030504040204" pitchFamily="50" charset="-128"/>
            </a:endParaRPr>
          </a:p>
        </p:txBody>
      </p:sp>
      <p:sp>
        <p:nvSpPr>
          <p:cNvPr id="10" name="角丸四角形吹き出し 9"/>
          <p:cNvSpPr/>
          <p:nvPr/>
        </p:nvSpPr>
        <p:spPr>
          <a:xfrm>
            <a:off x="6536450" y="3793913"/>
            <a:ext cx="2536050" cy="810090"/>
          </a:xfrm>
          <a:prstGeom prst="wedgeRoundRectCallout">
            <a:avLst>
              <a:gd name="adj1" fmla="val -32187"/>
              <a:gd name="adj2" fmla="val 9429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smtClean="0">
                <a:latin typeface="Meiryo UI" panose="020B0604030504040204" pitchFamily="50" charset="-128"/>
                <a:ea typeface="Meiryo UI" panose="020B0604030504040204" pitchFamily="50" charset="-128"/>
              </a:rPr>
              <a:t>変数初期化</a:t>
            </a:r>
            <a:endParaRPr lang="en-US" altLang="ja-JP" dirty="0" smtClean="0">
              <a:latin typeface="Meiryo UI" panose="020B0604030504040204" pitchFamily="50" charset="-128"/>
              <a:ea typeface="Meiryo UI" panose="020B0604030504040204" pitchFamily="50" charset="-128"/>
            </a:endParaRPr>
          </a:p>
          <a:p>
            <a:pPr algn="ctr"/>
            <a:r>
              <a:rPr lang="en-US" altLang="ja-JP" dirty="0" smtClean="0">
                <a:latin typeface="Meiryo UI" panose="020B0604030504040204" pitchFamily="50" charset="-128"/>
                <a:ea typeface="Meiryo UI" panose="020B0604030504040204" pitchFamily="50" charset="-128"/>
              </a:rPr>
              <a:t>(</a:t>
            </a:r>
            <a:r>
              <a:rPr lang="en-US" altLang="ja-JP" dirty="0" err="1">
                <a:latin typeface="Meiryo UI" panose="020B0604030504040204" pitchFamily="50" charset="-128"/>
                <a:ea typeface="Meiryo UI" panose="020B0604030504040204" pitchFamily="50" charset="-128"/>
              </a:rPr>
              <a:t>OpenRTM-aist</a:t>
            </a:r>
            <a:r>
              <a:rPr lang="en-US" altLang="ja-JP" dirty="0">
                <a:latin typeface="Meiryo UI" panose="020B0604030504040204" pitchFamily="50" charset="-128"/>
                <a:ea typeface="Meiryo UI" panose="020B0604030504040204" pitchFamily="50" charset="-128"/>
              </a:rPr>
              <a:t> 1.2.0</a:t>
            </a:r>
            <a:r>
              <a:rPr lang="ja-JP" altLang="en-US" dirty="0" smtClean="0">
                <a:latin typeface="Meiryo UI" panose="020B0604030504040204" pitchFamily="50" charset="-128"/>
                <a:ea typeface="Meiryo UI" panose="020B0604030504040204" pitchFamily="50" charset="-128"/>
              </a:rPr>
              <a:t>では</a:t>
            </a:r>
            <a:r>
              <a:rPr lang="ja-JP" altLang="en-US" dirty="0">
                <a:latin typeface="Meiryo UI" panose="020B0604030504040204" pitchFamily="50" charset="-128"/>
                <a:ea typeface="Meiryo UI" panose="020B0604030504040204" pitchFamily="50" charset="-128"/>
              </a:rPr>
              <a:t>自動</a:t>
            </a:r>
            <a:r>
              <a:rPr lang="ja-JP" altLang="en-US" dirty="0" smtClean="0">
                <a:latin typeface="Meiryo UI" panose="020B0604030504040204" pitchFamily="50" charset="-128"/>
                <a:ea typeface="Meiryo UI" panose="020B0604030504040204" pitchFamily="50" charset="-128"/>
              </a:rPr>
              <a:t>生成される</a:t>
            </a:r>
            <a:r>
              <a:rPr lang="ja-JP" altLang="en-US" dirty="0">
                <a:latin typeface="Meiryo UI" panose="020B0604030504040204" pitchFamily="50" charset="-128"/>
                <a:ea typeface="Meiryo UI" panose="020B0604030504040204" pitchFamily="50" charset="-128"/>
              </a:rPr>
              <a:t>予定です</a:t>
            </a:r>
            <a:r>
              <a:rPr lang="en-US" altLang="ja-JP" dirty="0">
                <a:latin typeface="Meiryo UI" panose="020B0604030504040204" pitchFamily="50" charset="-128"/>
                <a:ea typeface="Meiryo UI" panose="020B0604030504040204" pitchFamily="50" charset="-128"/>
              </a:rPr>
              <a:t>) </a:t>
            </a:r>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09293216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p>
            <a:pPr>
              <a:defRPr/>
            </a:pPr>
            <a:fld id="{9A928F85-AEAE-49F3-9DB0-0C772DC2D835}" type="slidenum">
              <a:rPr lang="en-US" altLang="ja-JP" smtClean="0"/>
              <a:pPr>
                <a:defRPr/>
              </a:pPr>
              <a:t>41</a:t>
            </a:fld>
            <a:endParaRPr lang="en-US" altLang="ja-JP"/>
          </a:p>
        </p:txBody>
      </p:sp>
      <p:sp>
        <p:nvSpPr>
          <p:cNvPr id="4" name="正方形/長方形 3"/>
          <p:cNvSpPr/>
          <p:nvPr/>
        </p:nvSpPr>
        <p:spPr>
          <a:xfrm>
            <a:off x="791580" y="1718810"/>
            <a:ext cx="5715635" cy="3539430"/>
          </a:xfrm>
          <a:prstGeom prst="rect">
            <a:avLst/>
          </a:prstGeom>
          <a:solidFill>
            <a:schemeClr val="bg1">
              <a:lumMod val="95000"/>
            </a:schemeClr>
          </a:solidFill>
        </p:spPr>
        <p:txBody>
          <a:bodyPr wrap="square">
            <a:spAutoFit/>
          </a:bodyPr>
          <a:lstStyle/>
          <a:p>
            <a:r>
              <a:rPr lang="en-US" altLang="ja-JP" sz="1600" dirty="0">
                <a:solidFill>
                  <a:srgbClr val="00B050"/>
                </a:solidFill>
              </a:rPr>
              <a:t>  </a:t>
            </a:r>
            <a:r>
              <a:rPr lang="en-US" altLang="ja-JP" sz="1600" dirty="0" err="1" smtClean="0">
                <a:solidFill>
                  <a:schemeClr val="accent2"/>
                </a:solidFill>
              </a:rPr>
              <a:t>def</a:t>
            </a:r>
            <a:r>
              <a:rPr lang="en-US" altLang="ja-JP" sz="1600" dirty="0" smtClean="0">
                <a:solidFill>
                  <a:schemeClr val="accent2"/>
                </a:solidFill>
              </a:rPr>
              <a:t> </a:t>
            </a:r>
            <a:r>
              <a:rPr lang="en-US" altLang="ja-JP" sz="1600" dirty="0" err="1">
                <a:solidFill>
                  <a:srgbClr val="008080"/>
                </a:solidFill>
              </a:rPr>
              <a:t>onActivated</a:t>
            </a:r>
            <a:r>
              <a:rPr lang="en-US" altLang="ja-JP" sz="1600" dirty="0"/>
              <a:t>(self, </a:t>
            </a:r>
            <a:r>
              <a:rPr lang="en-US" altLang="ja-JP" sz="1600" dirty="0" err="1"/>
              <a:t>ec_id</a:t>
            </a:r>
            <a:r>
              <a:rPr lang="en-US" altLang="ja-JP" sz="1600" dirty="0"/>
              <a:t>):</a:t>
            </a:r>
          </a:p>
          <a:p>
            <a:r>
              <a:rPr lang="en-US" altLang="ja-JP" sz="1600" dirty="0">
                <a:solidFill>
                  <a:srgbClr val="00B050"/>
                </a:solidFill>
              </a:rPr>
              <a:t>        # </a:t>
            </a:r>
            <a:r>
              <a:rPr lang="ja-JP" altLang="en-US" sz="1600" dirty="0">
                <a:solidFill>
                  <a:srgbClr val="00B050"/>
                </a:solidFill>
              </a:rPr>
              <a:t>変数の初期化</a:t>
            </a:r>
          </a:p>
          <a:p>
            <a:r>
              <a:rPr lang="ja-JP" altLang="en-US" sz="1600" dirty="0">
                <a:solidFill>
                  <a:srgbClr val="00B050"/>
                </a:solidFill>
              </a:rPr>
              <a:t>        </a:t>
            </a:r>
            <a:r>
              <a:rPr lang="en-US" altLang="ja-JP" sz="1600" dirty="0" err="1"/>
              <a:t>self._count</a:t>
            </a:r>
            <a:r>
              <a:rPr lang="en-US" altLang="ja-JP" sz="1600" dirty="0"/>
              <a:t> = </a:t>
            </a:r>
            <a:r>
              <a:rPr lang="en-US" altLang="ja-JP" sz="1600" dirty="0">
                <a:solidFill>
                  <a:srgbClr val="008080"/>
                </a:solidFill>
              </a:rPr>
              <a:t>0</a:t>
            </a:r>
          </a:p>
          <a:p>
            <a:r>
              <a:rPr lang="en-US" altLang="ja-JP" sz="1600" dirty="0"/>
              <a:t>        t = </a:t>
            </a:r>
            <a:r>
              <a:rPr lang="en-US" altLang="ja-JP" sz="1600" dirty="0" err="1"/>
              <a:t>dt.now</a:t>
            </a:r>
            <a:r>
              <a:rPr lang="en-US" altLang="ja-JP" sz="1600" dirty="0" smtClean="0"/>
              <a:t>()</a:t>
            </a:r>
            <a:endParaRPr lang="en-US" altLang="ja-JP" sz="1600" dirty="0">
              <a:solidFill>
                <a:srgbClr val="00B050"/>
              </a:solidFill>
            </a:endParaRPr>
          </a:p>
          <a:p>
            <a:r>
              <a:rPr lang="en-US" altLang="ja-JP" sz="1600" dirty="0">
                <a:solidFill>
                  <a:srgbClr val="00B050"/>
                </a:solidFill>
              </a:rPr>
              <a:t>        # </a:t>
            </a:r>
            <a:r>
              <a:rPr lang="ja-JP" altLang="en-US" sz="1600" dirty="0">
                <a:solidFill>
                  <a:srgbClr val="00B050"/>
                </a:solidFill>
              </a:rPr>
              <a:t>画像</a:t>
            </a:r>
            <a:r>
              <a:rPr lang="ja-JP" altLang="en-US" sz="1600" dirty="0" smtClean="0">
                <a:solidFill>
                  <a:srgbClr val="00B050"/>
                </a:solidFill>
              </a:rPr>
              <a:t>用</a:t>
            </a:r>
            <a:r>
              <a:rPr lang="ja-JP" altLang="en-US" sz="1600" dirty="0">
                <a:solidFill>
                  <a:srgbClr val="00B050"/>
                </a:solidFill>
              </a:rPr>
              <a:t>出力ディレクトリ作成</a:t>
            </a:r>
          </a:p>
          <a:p>
            <a:r>
              <a:rPr lang="ja-JP" altLang="en-US" sz="1600" dirty="0"/>
              <a:t>        </a:t>
            </a:r>
            <a:r>
              <a:rPr lang="en-US" altLang="ja-JP" sz="1600" dirty="0"/>
              <a:t>self._</a:t>
            </a:r>
            <a:r>
              <a:rPr lang="en-US" altLang="ja-JP" sz="1600" dirty="0" err="1"/>
              <a:t>image_dir</a:t>
            </a:r>
            <a:r>
              <a:rPr lang="en-US" altLang="ja-JP" sz="1600" dirty="0"/>
              <a:t> = "image_" + </a:t>
            </a:r>
            <a:r>
              <a:rPr lang="en-US" altLang="ja-JP" sz="1600" dirty="0" err="1"/>
              <a:t>t.strftime</a:t>
            </a:r>
            <a:r>
              <a:rPr lang="en-US" altLang="ja-JP" sz="1600" dirty="0"/>
              <a:t>('%</a:t>
            </a:r>
            <a:r>
              <a:rPr lang="en-US" altLang="ja-JP" sz="1600" dirty="0" err="1"/>
              <a:t>Y%m%d</a:t>
            </a:r>
            <a:r>
              <a:rPr lang="en-US" altLang="ja-JP" sz="1600" dirty="0"/>
              <a:t>')</a:t>
            </a:r>
          </a:p>
          <a:p>
            <a:r>
              <a:rPr lang="en-US" altLang="ja-JP" sz="1600" dirty="0"/>
              <a:t>        </a:t>
            </a:r>
            <a:r>
              <a:rPr lang="en-US" altLang="ja-JP" sz="1600" dirty="0">
                <a:solidFill>
                  <a:schemeClr val="accent2"/>
                </a:solidFill>
              </a:rPr>
              <a:t>if </a:t>
            </a:r>
            <a:r>
              <a:rPr lang="en-US" altLang="ja-JP" sz="1600" dirty="0"/>
              <a:t>not </a:t>
            </a:r>
            <a:r>
              <a:rPr lang="en-US" altLang="ja-JP" sz="1600" dirty="0" err="1"/>
              <a:t>os.path.exists</a:t>
            </a:r>
            <a:r>
              <a:rPr lang="en-US" altLang="ja-JP" sz="1600" dirty="0"/>
              <a:t>(self._</a:t>
            </a:r>
            <a:r>
              <a:rPr lang="en-US" altLang="ja-JP" sz="1600" dirty="0" err="1"/>
              <a:t>image_dir</a:t>
            </a:r>
            <a:r>
              <a:rPr lang="en-US" altLang="ja-JP" sz="1600" dirty="0"/>
              <a:t>):</a:t>
            </a:r>
          </a:p>
          <a:p>
            <a:r>
              <a:rPr lang="en-US" altLang="ja-JP" sz="1600" dirty="0"/>
              <a:t>            </a:t>
            </a:r>
            <a:r>
              <a:rPr lang="en-US" altLang="ja-JP" sz="1600" dirty="0" err="1"/>
              <a:t>os.mkdir</a:t>
            </a:r>
            <a:r>
              <a:rPr lang="en-US" altLang="ja-JP" sz="1600" dirty="0"/>
              <a:t>(self._</a:t>
            </a:r>
            <a:r>
              <a:rPr lang="en-US" altLang="ja-JP" sz="1600" dirty="0" err="1"/>
              <a:t>image_dir</a:t>
            </a:r>
            <a:r>
              <a:rPr lang="en-US" altLang="ja-JP" sz="1600" dirty="0" smtClean="0"/>
              <a:t>)</a:t>
            </a:r>
            <a:endParaRPr lang="en-US" altLang="ja-JP" sz="1600" dirty="0">
              <a:solidFill>
                <a:srgbClr val="00B050"/>
              </a:solidFill>
            </a:endParaRPr>
          </a:p>
          <a:p>
            <a:r>
              <a:rPr lang="en-US" altLang="ja-JP" sz="1600" dirty="0">
                <a:solidFill>
                  <a:srgbClr val="00B050"/>
                </a:solidFill>
              </a:rPr>
              <a:t>        # </a:t>
            </a:r>
            <a:r>
              <a:rPr lang="ja-JP" altLang="en-US" sz="1600" dirty="0">
                <a:solidFill>
                  <a:srgbClr val="00B050"/>
                </a:solidFill>
              </a:rPr>
              <a:t>センサ用出力ディレクトリ作成</a:t>
            </a:r>
          </a:p>
          <a:p>
            <a:r>
              <a:rPr lang="ja-JP" altLang="en-US" sz="1600" dirty="0"/>
              <a:t>        </a:t>
            </a:r>
            <a:r>
              <a:rPr lang="en-US" altLang="ja-JP" sz="1600" dirty="0"/>
              <a:t>self._</a:t>
            </a:r>
            <a:r>
              <a:rPr lang="en-US" altLang="ja-JP" sz="1600" dirty="0" err="1"/>
              <a:t>sensor_dir</a:t>
            </a:r>
            <a:r>
              <a:rPr lang="en-US" altLang="ja-JP" sz="1600" dirty="0"/>
              <a:t> = "sensor_" + </a:t>
            </a:r>
            <a:r>
              <a:rPr lang="en-US" altLang="ja-JP" sz="1600" dirty="0" err="1"/>
              <a:t>t.strftime</a:t>
            </a:r>
            <a:r>
              <a:rPr lang="en-US" altLang="ja-JP" sz="1600" dirty="0"/>
              <a:t>('%</a:t>
            </a:r>
            <a:r>
              <a:rPr lang="en-US" altLang="ja-JP" sz="1600" dirty="0" err="1"/>
              <a:t>Y%m%d</a:t>
            </a:r>
            <a:r>
              <a:rPr lang="en-US" altLang="ja-JP" sz="1600" dirty="0"/>
              <a:t>')</a:t>
            </a:r>
          </a:p>
          <a:p>
            <a:r>
              <a:rPr lang="en-US" altLang="ja-JP" sz="1600" dirty="0"/>
              <a:t>        </a:t>
            </a:r>
            <a:r>
              <a:rPr lang="en-US" altLang="ja-JP" sz="1600" dirty="0">
                <a:solidFill>
                  <a:schemeClr val="accent2"/>
                </a:solidFill>
              </a:rPr>
              <a:t>if </a:t>
            </a:r>
            <a:r>
              <a:rPr lang="en-US" altLang="ja-JP" sz="1600" dirty="0"/>
              <a:t>not </a:t>
            </a:r>
            <a:r>
              <a:rPr lang="en-US" altLang="ja-JP" sz="1600" dirty="0" err="1"/>
              <a:t>os.path.exists</a:t>
            </a:r>
            <a:r>
              <a:rPr lang="en-US" altLang="ja-JP" sz="1600" dirty="0"/>
              <a:t>(self._</a:t>
            </a:r>
            <a:r>
              <a:rPr lang="en-US" altLang="ja-JP" sz="1600" dirty="0" err="1"/>
              <a:t>sensor_dir</a:t>
            </a:r>
            <a:r>
              <a:rPr lang="en-US" altLang="ja-JP" sz="1600" dirty="0"/>
              <a:t>):</a:t>
            </a:r>
          </a:p>
          <a:p>
            <a:r>
              <a:rPr lang="en-US" altLang="ja-JP" sz="1600" dirty="0"/>
              <a:t>            </a:t>
            </a:r>
            <a:r>
              <a:rPr lang="en-US" altLang="ja-JP" sz="1600" dirty="0" err="1"/>
              <a:t>os.mkdir</a:t>
            </a:r>
            <a:r>
              <a:rPr lang="en-US" altLang="ja-JP" sz="1600" dirty="0"/>
              <a:t>(self._</a:t>
            </a:r>
            <a:r>
              <a:rPr lang="en-US" altLang="ja-JP" sz="1600" dirty="0" err="1"/>
              <a:t>sensor_dir</a:t>
            </a:r>
            <a:r>
              <a:rPr lang="en-US" altLang="ja-JP" sz="1600" dirty="0" smtClean="0"/>
              <a:t>)</a:t>
            </a:r>
            <a:endParaRPr lang="en-US" altLang="ja-JP" sz="1600" dirty="0"/>
          </a:p>
          <a:p>
            <a:r>
              <a:rPr lang="en-US" altLang="ja-JP" sz="1600" dirty="0"/>
              <a:t>        </a:t>
            </a:r>
            <a:r>
              <a:rPr lang="en-US" altLang="ja-JP" sz="1600" dirty="0" err="1"/>
              <a:t>self._f</a:t>
            </a:r>
            <a:r>
              <a:rPr lang="en-US" altLang="ja-JP" sz="1600" dirty="0"/>
              <a:t> = open(self._</a:t>
            </a:r>
            <a:r>
              <a:rPr lang="en-US" altLang="ja-JP" sz="1600" dirty="0" err="1"/>
              <a:t>sensor_dir</a:t>
            </a:r>
            <a:r>
              <a:rPr lang="en-US" altLang="ja-JP" sz="1600" dirty="0"/>
              <a:t> + "/sensor.csv", 'w</a:t>
            </a:r>
            <a:r>
              <a:rPr lang="en-US" altLang="ja-JP" sz="1600" dirty="0" smtClean="0"/>
              <a:t>')</a:t>
            </a:r>
            <a:endParaRPr lang="en-US" altLang="ja-JP" sz="1600" dirty="0"/>
          </a:p>
          <a:p>
            <a:r>
              <a:rPr lang="en-US" altLang="ja-JP" sz="1600" dirty="0"/>
              <a:t>       </a:t>
            </a:r>
            <a:r>
              <a:rPr lang="en-US" altLang="ja-JP" sz="1600" dirty="0">
                <a:solidFill>
                  <a:schemeClr val="accent2"/>
                </a:solidFill>
              </a:rPr>
              <a:t> return </a:t>
            </a:r>
            <a:r>
              <a:rPr lang="en-US" altLang="ja-JP" sz="1600" dirty="0"/>
              <a:t>RTC.RTC_OK</a:t>
            </a:r>
          </a:p>
        </p:txBody>
      </p:sp>
      <p:sp>
        <p:nvSpPr>
          <p:cNvPr id="6" name="正方形/長方形 5"/>
          <p:cNvSpPr/>
          <p:nvPr/>
        </p:nvSpPr>
        <p:spPr>
          <a:xfrm>
            <a:off x="678505" y="548680"/>
            <a:ext cx="8046640" cy="646331"/>
          </a:xfrm>
          <a:prstGeom prst="rect">
            <a:avLst/>
          </a:prstGeom>
        </p:spPr>
        <p:txBody>
          <a:bodyPr wrap="square">
            <a:spAutoFit/>
          </a:bodyPr>
          <a:lstStyle/>
          <a:p>
            <a:pPr algn="ctr"/>
            <a:r>
              <a:rPr lang="en-US" altLang="ja-JP" sz="3600" u="sng" kern="0" dirty="0">
                <a:solidFill>
                  <a:srgbClr val="333399"/>
                </a:solidFill>
                <a:latin typeface="Meiryo UI" panose="020B0604030504040204" pitchFamily="50" charset="-128"/>
                <a:ea typeface="Meiryo UI" panose="020B0604030504040204" pitchFamily="50" charset="-128"/>
                <a:cs typeface="+mj-cs"/>
              </a:rPr>
              <a:t>【</a:t>
            </a:r>
            <a:r>
              <a:rPr lang="ja-JP" altLang="en-US" sz="3600" u="sng" kern="0" dirty="0">
                <a:solidFill>
                  <a:srgbClr val="333399"/>
                </a:solidFill>
                <a:latin typeface="Meiryo UI" panose="020B0604030504040204" pitchFamily="50" charset="-128"/>
                <a:ea typeface="Meiryo UI" panose="020B0604030504040204" pitchFamily="50" charset="-128"/>
                <a:cs typeface="+mj-cs"/>
              </a:rPr>
              <a:t>実習</a:t>
            </a:r>
            <a:r>
              <a:rPr lang="en-US" altLang="ja-JP" sz="3600" u="sng" kern="0" dirty="0" smtClean="0">
                <a:solidFill>
                  <a:srgbClr val="333399"/>
                </a:solidFill>
                <a:latin typeface="Meiryo UI" panose="020B0604030504040204" pitchFamily="50" charset="-128"/>
                <a:ea typeface="Meiryo UI" panose="020B0604030504040204" pitchFamily="50" charset="-128"/>
                <a:cs typeface="+mj-cs"/>
              </a:rPr>
              <a:t>3-B】</a:t>
            </a:r>
            <a:r>
              <a:rPr lang="ja-JP" altLang="en-US" sz="3600" u="sng" kern="0" dirty="0">
                <a:solidFill>
                  <a:srgbClr val="333399"/>
                </a:solidFill>
                <a:latin typeface="Meiryo UI" panose="020B0604030504040204" pitchFamily="50" charset="-128"/>
                <a:ea typeface="Meiryo UI" panose="020B0604030504040204" pitchFamily="50" charset="-128"/>
                <a:cs typeface="+mj-cs"/>
              </a:rPr>
              <a:t>　</a:t>
            </a:r>
            <a:r>
              <a:rPr lang="ja-JP" altLang="en-US" sz="3600" u="sng" kern="0" dirty="0" smtClean="0">
                <a:solidFill>
                  <a:srgbClr val="333399"/>
                </a:solidFill>
                <a:latin typeface="Meiryo UI" panose="020B0604030504040204" pitchFamily="50" charset="-128"/>
                <a:ea typeface="Meiryo UI" panose="020B0604030504040204" pitchFamily="50" charset="-128"/>
                <a:cs typeface="+mj-cs"/>
              </a:rPr>
              <a:t>ソースコードの修正②</a:t>
            </a:r>
            <a:endParaRPr lang="ja-JP" altLang="en-US" sz="1200" u="sng" dirty="0"/>
          </a:p>
        </p:txBody>
      </p:sp>
      <p:sp>
        <p:nvSpPr>
          <p:cNvPr id="7" name="Rectangle 2">
            <a:extLst>
              <a:ext uri="{FF2B5EF4-FFF2-40B4-BE49-F238E27FC236}">
                <a16:creationId xmlns:a16="http://schemas.microsoft.com/office/drawing/2014/main" xmlns="" id="{6A3CD6A0-4832-43B2-A0D8-281529217659}"/>
              </a:ext>
            </a:extLst>
          </p:cNvPr>
          <p:cNvSpPr txBox="1">
            <a:spLocks noChangeArrowheads="1"/>
          </p:cNvSpPr>
          <p:nvPr/>
        </p:nvSpPr>
        <p:spPr bwMode="auto">
          <a:xfrm>
            <a:off x="44784" y="1361206"/>
            <a:ext cx="10065035" cy="112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smtClean="0">
                <a:solidFill>
                  <a:schemeClr val="tx1"/>
                </a:solidFill>
                <a:latin typeface="Meiryo UI" panose="020B0604030504040204" pitchFamily="50" charset="-128"/>
                <a:ea typeface="Meiryo UI" panose="020B0604030504040204" pitchFamily="50" charset="-128"/>
              </a:rPr>
              <a:t>ImageDataCollector.py </a:t>
            </a:r>
            <a:r>
              <a:rPr lang="ja-JP" altLang="en-US" sz="2400" kern="0" dirty="0" smtClean="0">
                <a:solidFill>
                  <a:schemeClr val="tx1"/>
                </a:solidFill>
                <a:latin typeface="Meiryo UI" panose="020B0604030504040204" pitchFamily="50" charset="-128"/>
                <a:ea typeface="Meiryo UI" panose="020B0604030504040204" pitchFamily="50" charset="-128"/>
              </a:rPr>
              <a:t>をエディタで開き，下記のように修正します</a:t>
            </a:r>
            <a:endParaRPr lang="en-US" altLang="ja-JP" sz="2400" kern="0" dirty="0">
              <a:solidFill>
                <a:schemeClr val="tx1"/>
              </a:solidFill>
              <a:latin typeface="Meiryo UI" panose="020B0604030504040204" pitchFamily="50" charset="-128"/>
              <a:ea typeface="Meiryo UI" panose="020B0604030504040204" pitchFamily="50" charset="-128"/>
            </a:endParaRPr>
          </a:p>
        </p:txBody>
      </p:sp>
      <p:sp>
        <p:nvSpPr>
          <p:cNvPr id="8" name="正方形/長方形 7"/>
          <p:cNvSpPr/>
          <p:nvPr/>
        </p:nvSpPr>
        <p:spPr>
          <a:xfrm>
            <a:off x="796669" y="5409220"/>
            <a:ext cx="5715635" cy="1077218"/>
          </a:xfrm>
          <a:prstGeom prst="rect">
            <a:avLst/>
          </a:prstGeom>
          <a:solidFill>
            <a:schemeClr val="bg1">
              <a:lumMod val="95000"/>
            </a:schemeClr>
          </a:solidFill>
        </p:spPr>
        <p:txBody>
          <a:bodyPr wrap="square">
            <a:spAutoFit/>
          </a:bodyPr>
          <a:lstStyle/>
          <a:p>
            <a:r>
              <a:rPr lang="en-US" altLang="ja-JP" sz="1600" dirty="0">
                <a:solidFill>
                  <a:schemeClr val="accent2"/>
                </a:solidFill>
              </a:rPr>
              <a:t> </a:t>
            </a:r>
            <a:r>
              <a:rPr lang="en-US" altLang="ja-JP" sz="1600" dirty="0" err="1">
                <a:solidFill>
                  <a:schemeClr val="accent2"/>
                </a:solidFill>
              </a:rPr>
              <a:t>def</a:t>
            </a:r>
            <a:r>
              <a:rPr lang="en-US" altLang="ja-JP" sz="1600" dirty="0">
                <a:solidFill>
                  <a:schemeClr val="accent2"/>
                </a:solidFill>
              </a:rPr>
              <a:t> </a:t>
            </a:r>
            <a:r>
              <a:rPr lang="en-US" altLang="ja-JP" sz="1600" dirty="0" err="1">
                <a:solidFill>
                  <a:srgbClr val="008080"/>
                </a:solidFill>
              </a:rPr>
              <a:t>onDeactivated</a:t>
            </a:r>
            <a:r>
              <a:rPr lang="en-US" altLang="ja-JP" sz="1600" dirty="0"/>
              <a:t>(self, </a:t>
            </a:r>
            <a:r>
              <a:rPr lang="en-US" altLang="ja-JP" sz="1600" dirty="0" err="1"/>
              <a:t>ec_id</a:t>
            </a:r>
            <a:r>
              <a:rPr lang="en-US" altLang="ja-JP" sz="1600" dirty="0"/>
              <a:t>):</a:t>
            </a:r>
          </a:p>
          <a:p>
            <a:r>
              <a:rPr lang="en-US" altLang="ja-JP" sz="1600" dirty="0"/>
              <a:t>        </a:t>
            </a:r>
            <a:r>
              <a:rPr lang="en-US" altLang="ja-JP" sz="1600" dirty="0" err="1"/>
              <a:t>self._count</a:t>
            </a:r>
            <a:r>
              <a:rPr lang="en-US" altLang="ja-JP" sz="1600" dirty="0"/>
              <a:t> = </a:t>
            </a:r>
            <a:r>
              <a:rPr lang="en-US" altLang="ja-JP" sz="1600" dirty="0">
                <a:solidFill>
                  <a:srgbClr val="008080"/>
                </a:solidFill>
              </a:rPr>
              <a:t>0</a:t>
            </a:r>
          </a:p>
          <a:p>
            <a:r>
              <a:rPr lang="en-US" altLang="ja-JP" sz="1600" dirty="0"/>
              <a:t>        self._</a:t>
            </a:r>
            <a:r>
              <a:rPr lang="en-US" altLang="ja-JP" sz="1600" dirty="0" err="1"/>
              <a:t>f.close</a:t>
            </a:r>
            <a:r>
              <a:rPr lang="en-US" altLang="ja-JP" sz="1600" dirty="0" smtClean="0"/>
              <a:t>()</a:t>
            </a:r>
            <a:endParaRPr lang="en-US" altLang="ja-JP" sz="1600" dirty="0"/>
          </a:p>
          <a:p>
            <a:r>
              <a:rPr lang="en-US" altLang="ja-JP" sz="1600" dirty="0"/>
              <a:t>        </a:t>
            </a:r>
            <a:r>
              <a:rPr lang="en-US" altLang="ja-JP" sz="1600" dirty="0">
                <a:solidFill>
                  <a:schemeClr val="accent2"/>
                </a:solidFill>
              </a:rPr>
              <a:t>return</a:t>
            </a:r>
            <a:r>
              <a:rPr lang="en-US" altLang="ja-JP" sz="1600" dirty="0"/>
              <a:t> RTC.RTC_OK</a:t>
            </a:r>
            <a:endParaRPr lang="ja-JP" altLang="en-US" sz="1600" dirty="0"/>
          </a:p>
        </p:txBody>
      </p:sp>
      <p:sp>
        <p:nvSpPr>
          <p:cNvPr id="13" name="角丸四角形吹き出し 12"/>
          <p:cNvSpPr/>
          <p:nvPr/>
        </p:nvSpPr>
        <p:spPr>
          <a:xfrm>
            <a:off x="6914364" y="2429261"/>
            <a:ext cx="1888105" cy="810090"/>
          </a:xfrm>
          <a:prstGeom prst="wedgeRoundRectCallout">
            <a:avLst>
              <a:gd name="adj1" fmla="val -93127"/>
              <a:gd name="adj2" fmla="val 59320"/>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latin typeface="Meiryo UI" panose="020B0604030504040204" pitchFamily="50" charset="-128"/>
                <a:ea typeface="Meiryo UI" panose="020B0604030504040204" pitchFamily="50" charset="-128"/>
              </a:rPr>
              <a:t>出力先として日付を名前にしたディレクトリを作成</a:t>
            </a:r>
            <a:endParaRPr kumimoji="1" lang="ja-JP" altLang="en-US" dirty="0">
              <a:latin typeface="Meiryo UI" panose="020B0604030504040204" pitchFamily="50" charset="-128"/>
              <a:ea typeface="Meiryo UI" panose="020B0604030504040204" pitchFamily="50" charset="-128"/>
            </a:endParaRPr>
          </a:p>
        </p:txBody>
      </p:sp>
      <p:sp>
        <p:nvSpPr>
          <p:cNvPr id="14" name="角丸四角形吹き出し 13"/>
          <p:cNvSpPr/>
          <p:nvPr/>
        </p:nvSpPr>
        <p:spPr>
          <a:xfrm>
            <a:off x="6886464" y="3554799"/>
            <a:ext cx="1916006" cy="1157652"/>
          </a:xfrm>
          <a:prstGeom prst="wedgeRoundRectCallout">
            <a:avLst>
              <a:gd name="adj1" fmla="val -93127"/>
              <a:gd name="adj2" fmla="val 59320"/>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latin typeface="Meiryo UI" panose="020B0604030504040204" pitchFamily="50" charset="-128"/>
                <a:ea typeface="Meiryo UI" panose="020B0604030504040204" pitchFamily="50" charset="-128"/>
              </a:rPr>
              <a:t>センサ出力ファイルを開いておく</a:t>
            </a:r>
            <a:endParaRPr kumimoji="1" lang="en-US" altLang="ja-JP" dirty="0" smtClean="0">
              <a:latin typeface="Meiryo UI" panose="020B0604030504040204" pitchFamily="50" charset="-128"/>
              <a:ea typeface="Meiryo UI" panose="020B0604030504040204" pitchFamily="50" charset="-128"/>
            </a:endParaRPr>
          </a:p>
          <a:p>
            <a:pPr algn="ctr"/>
            <a:r>
              <a:rPr lang="ja-JP" altLang="en-US" dirty="0" smtClean="0">
                <a:latin typeface="Meiryo UI" panose="020B0604030504040204" pitchFamily="50" charset="-128"/>
                <a:ea typeface="Meiryo UI" panose="020B0604030504040204" pitchFamily="50" charset="-128"/>
              </a:rPr>
              <a:t>（書き込み毎オープン・クローズすると遅いため）</a:t>
            </a:r>
            <a:endParaRPr kumimoji="1" lang="ja-JP" altLang="en-US" dirty="0">
              <a:latin typeface="Meiryo UI" panose="020B0604030504040204" pitchFamily="50" charset="-128"/>
              <a:ea typeface="Meiryo UI" panose="020B0604030504040204" pitchFamily="50" charset="-128"/>
            </a:endParaRPr>
          </a:p>
        </p:txBody>
      </p:sp>
      <p:sp>
        <p:nvSpPr>
          <p:cNvPr id="15" name="角丸四角形吹き出し 14"/>
          <p:cNvSpPr/>
          <p:nvPr/>
        </p:nvSpPr>
        <p:spPr>
          <a:xfrm>
            <a:off x="6903633" y="5333461"/>
            <a:ext cx="1710190" cy="810090"/>
          </a:xfrm>
          <a:prstGeom prst="wedgeRoundRectCallout">
            <a:avLst>
              <a:gd name="adj1" fmla="val -93127"/>
              <a:gd name="adj2" fmla="val 59320"/>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latin typeface="Meiryo UI" panose="020B0604030504040204" pitchFamily="50" charset="-128"/>
                <a:ea typeface="Meiryo UI" panose="020B0604030504040204" pitchFamily="50" charset="-128"/>
              </a:rPr>
              <a:t>センサ出力ファイルを閉じる</a:t>
            </a:r>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7869592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678505" y="2033845"/>
            <a:ext cx="7467162" cy="4031873"/>
          </a:xfrm>
          <a:prstGeom prst="rect">
            <a:avLst/>
          </a:prstGeom>
          <a:solidFill>
            <a:schemeClr val="bg1">
              <a:lumMod val="95000"/>
            </a:schemeClr>
          </a:solidFill>
        </p:spPr>
        <p:txBody>
          <a:bodyPr wrap="square">
            <a:spAutoFit/>
          </a:bodyPr>
          <a:lstStyle/>
          <a:p>
            <a:r>
              <a:rPr lang="en-US" altLang="ja-JP" sz="1600" dirty="0" err="1">
                <a:solidFill>
                  <a:schemeClr val="accent2"/>
                </a:solidFill>
              </a:rPr>
              <a:t>def</a:t>
            </a:r>
            <a:r>
              <a:rPr lang="en-US" altLang="ja-JP" sz="1600" dirty="0">
                <a:solidFill>
                  <a:schemeClr val="accent2"/>
                </a:solidFill>
              </a:rPr>
              <a:t> </a:t>
            </a:r>
            <a:r>
              <a:rPr lang="en-US" altLang="ja-JP" sz="1600" dirty="0" err="1">
                <a:solidFill>
                  <a:srgbClr val="008080"/>
                </a:solidFill>
              </a:rPr>
              <a:t>onExecute</a:t>
            </a:r>
            <a:r>
              <a:rPr lang="en-US" altLang="ja-JP" sz="1600" dirty="0"/>
              <a:t>(self, </a:t>
            </a:r>
            <a:r>
              <a:rPr lang="en-US" altLang="ja-JP" sz="1600" dirty="0" err="1"/>
              <a:t>ec_id</a:t>
            </a:r>
            <a:r>
              <a:rPr lang="en-US" altLang="ja-JP" sz="1600" dirty="0"/>
              <a:t>):</a:t>
            </a:r>
          </a:p>
          <a:p>
            <a:r>
              <a:rPr lang="en-US" altLang="ja-JP" sz="1600" dirty="0"/>
              <a:t>        </a:t>
            </a:r>
            <a:r>
              <a:rPr lang="en-US" altLang="ja-JP" sz="1600" dirty="0">
                <a:solidFill>
                  <a:schemeClr val="accent2"/>
                </a:solidFill>
              </a:rPr>
              <a:t>if</a:t>
            </a:r>
            <a:r>
              <a:rPr lang="en-US" altLang="ja-JP" sz="1600" dirty="0"/>
              <a:t> self._</a:t>
            </a:r>
            <a:r>
              <a:rPr lang="en-US" altLang="ja-JP" sz="1600" dirty="0" err="1"/>
              <a:t>imageIn.isNew</a:t>
            </a:r>
            <a:r>
              <a:rPr lang="en-US" altLang="ja-JP" sz="1600" dirty="0"/>
              <a:t>():</a:t>
            </a:r>
          </a:p>
          <a:p>
            <a:r>
              <a:rPr lang="en-US" altLang="ja-JP" sz="1600" dirty="0"/>
              <a:t>            </a:t>
            </a:r>
            <a:r>
              <a:rPr lang="en-US" altLang="ja-JP" sz="1600" dirty="0">
                <a:solidFill>
                  <a:srgbClr val="00CC00"/>
                </a:solidFill>
              </a:rPr>
              <a:t># </a:t>
            </a:r>
            <a:r>
              <a:rPr lang="ja-JP" altLang="en-US" sz="1600" dirty="0">
                <a:solidFill>
                  <a:srgbClr val="00CC00"/>
                </a:solidFill>
              </a:rPr>
              <a:t>画像イメージの変換</a:t>
            </a:r>
          </a:p>
          <a:p>
            <a:r>
              <a:rPr lang="ja-JP" altLang="en-US" sz="1600" dirty="0"/>
              <a:t>            </a:t>
            </a:r>
            <a:r>
              <a:rPr lang="en-US" altLang="ja-JP" sz="1600" dirty="0"/>
              <a:t>data = self._</a:t>
            </a:r>
            <a:r>
              <a:rPr lang="en-US" altLang="ja-JP" sz="1600" dirty="0" err="1"/>
              <a:t>imageIn.read</a:t>
            </a:r>
            <a:r>
              <a:rPr lang="en-US" altLang="ja-JP" sz="1600" dirty="0"/>
              <a:t>()</a:t>
            </a:r>
          </a:p>
          <a:p>
            <a:r>
              <a:rPr lang="en-US" altLang="ja-JP" sz="1600" dirty="0"/>
              <a:t>            frame = </a:t>
            </a:r>
            <a:r>
              <a:rPr lang="en-US" altLang="ja-JP" sz="1600" dirty="0" err="1"/>
              <a:t>np.frombuffer</a:t>
            </a:r>
            <a:r>
              <a:rPr lang="en-US" altLang="ja-JP" sz="1600" dirty="0"/>
              <a:t>(</a:t>
            </a:r>
            <a:r>
              <a:rPr lang="en-US" altLang="ja-JP" sz="1600" dirty="0" err="1"/>
              <a:t>data.pixels</a:t>
            </a:r>
            <a:r>
              <a:rPr lang="en-US" altLang="ja-JP" sz="1600" dirty="0"/>
              <a:t>, </a:t>
            </a:r>
            <a:r>
              <a:rPr lang="en-US" altLang="ja-JP" sz="1600" dirty="0" err="1"/>
              <a:t>dtype</a:t>
            </a:r>
            <a:r>
              <a:rPr lang="en-US" altLang="ja-JP" sz="1600" dirty="0"/>
              <a:t>=np.uint8)</a:t>
            </a:r>
          </a:p>
          <a:p>
            <a:r>
              <a:rPr lang="en-US" altLang="ja-JP" sz="1600" dirty="0"/>
              <a:t>            frame = </a:t>
            </a:r>
            <a:r>
              <a:rPr lang="en-US" altLang="ja-JP" sz="1600" dirty="0" err="1"/>
              <a:t>frame.reshape</a:t>
            </a:r>
            <a:r>
              <a:rPr lang="en-US" altLang="ja-JP" sz="1600" dirty="0"/>
              <a:t>(</a:t>
            </a:r>
            <a:r>
              <a:rPr lang="en-US" altLang="ja-JP" sz="1600" dirty="0" err="1"/>
              <a:t>data.height</a:t>
            </a:r>
            <a:r>
              <a:rPr lang="en-US" altLang="ja-JP" sz="1600" dirty="0"/>
              <a:t>, </a:t>
            </a:r>
            <a:r>
              <a:rPr lang="en-US" altLang="ja-JP" sz="1600" dirty="0" err="1"/>
              <a:t>data.width</a:t>
            </a:r>
            <a:r>
              <a:rPr lang="en-US" altLang="ja-JP" sz="1600" dirty="0"/>
              <a:t>, </a:t>
            </a:r>
            <a:r>
              <a:rPr lang="en-US" altLang="ja-JP" sz="1600" dirty="0">
                <a:solidFill>
                  <a:srgbClr val="008080"/>
                </a:solidFill>
              </a:rPr>
              <a:t>3</a:t>
            </a:r>
            <a:r>
              <a:rPr lang="en-US" altLang="ja-JP" sz="1600" dirty="0" smtClean="0"/>
              <a:t>)</a:t>
            </a:r>
            <a:endParaRPr lang="en-US" altLang="ja-JP" sz="1600" dirty="0"/>
          </a:p>
          <a:p>
            <a:r>
              <a:rPr lang="en-US" altLang="ja-JP" sz="1600" dirty="0">
                <a:solidFill>
                  <a:srgbClr val="00CC00"/>
                </a:solidFill>
              </a:rPr>
              <a:t>            # </a:t>
            </a:r>
            <a:r>
              <a:rPr lang="ja-JP" altLang="en-US" sz="1600" dirty="0">
                <a:solidFill>
                  <a:srgbClr val="00CC00"/>
                </a:solidFill>
              </a:rPr>
              <a:t>画像イメージの保存</a:t>
            </a:r>
          </a:p>
          <a:p>
            <a:r>
              <a:rPr lang="ja-JP" altLang="en-US" sz="1600" dirty="0"/>
              <a:t>            </a:t>
            </a:r>
            <a:r>
              <a:rPr lang="en-US" altLang="ja-JP" sz="1600" dirty="0"/>
              <a:t>cv2.imwrite(self._</a:t>
            </a:r>
            <a:r>
              <a:rPr lang="en-US" altLang="ja-JP" sz="1600" dirty="0" err="1"/>
              <a:t>image_dir</a:t>
            </a:r>
            <a:r>
              <a:rPr lang="en-US" altLang="ja-JP" sz="1600" dirty="0"/>
              <a:t> + "/" + </a:t>
            </a:r>
            <a:r>
              <a:rPr lang="en-US" altLang="ja-JP" sz="1600" dirty="0" err="1"/>
              <a:t>str</a:t>
            </a:r>
            <a:r>
              <a:rPr lang="en-US" altLang="ja-JP" sz="1600" dirty="0"/>
              <a:t>(</a:t>
            </a:r>
            <a:r>
              <a:rPr lang="en-US" altLang="ja-JP" sz="1600" dirty="0" err="1"/>
              <a:t>self._count</a:t>
            </a:r>
            <a:r>
              <a:rPr lang="en-US" altLang="ja-JP" sz="1600" dirty="0"/>
              <a:t>) + ".</a:t>
            </a:r>
            <a:r>
              <a:rPr lang="en-US" altLang="ja-JP" sz="1600" dirty="0" err="1"/>
              <a:t>png</a:t>
            </a:r>
            <a:r>
              <a:rPr lang="en-US" altLang="ja-JP" sz="1600" dirty="0"/>
              <a:t>", frame)</a:t>
            </a:r>
          </a:p>
          <a:p>
            <a:r>
              <a:rPr lang="en-US" altLang="ja-JP" sz="1600" dirty="0"/>
              <a:t>            </a:t>
            </a:r>
            <a:r>
              <a:rPr lang="en-US" altLang="ja-JP" sz="1600" dirty="0" err="1"/>
              <a:t>self._count</a:t>
            </a:r>
            <a:r>
              <a:rPr lang="en-US" altLang="ja-JP" sz="1600" dirty="0"/>
              <a:t> += </a:t>
            </a:r>
            <a:r>
              <a:rPr lang="en-US" altLang="ja-JP" sz="1600" dirty="0">
                <a:solidFill>
                  <a:srgbClr val="008080"/>
                </a:solidFill>
              </a:rPr>
              <a:t>1</a:t>
            </a:r>
          </a:p>
          <a:p>
            <a:r>
              <a:rPr lang="en-US" altLang="ja-JP" sz="1600" dirty="0"/>
              <a:t>            </a:t>
            </a:r>
          </a:p>
          <a:p>
            <a:r>
              <a:rPr lang="en-US" altLang="ja-JP" sz="1600" dirty="0"/>
              <a:t>        </a:t>
            </a:r>
            <a:r>
              <a:rPr lang="en-US" altLang="ja-JP" sz="1600" dirty="0">
                <a:solidFill>
                  <a:schemeClr val="accent2"/>
                </a:solidFill>
              </a:rPr>
              <a:t>if</a:t>
            </a:r>
            <a:r>
              <a:rPr lang="en-US" altLang="ja-JP" sz="1600" dirty="0"/>
              <a:t> self._</a:t>
            </a:r>
            <a:r>
              <a:rPr lang="en-US" altLang="ja-JP" sz="1600" dirty="0" err="1"/>
              <a:t>sensorIn.isNew</a:t>
            </a:r>
            <a:r>
              <a:rPr lang="en-US" altLang="ja-JP" sz="1600" dirty="0"/>
              <a:t>():</a:t>
            </a:r>
          </a:p>
          <a:p>
            <a:r>
              <a:rPr lang="en-US" altLang="ja-JP" sz="1600" dirty="0"/>
              <a:t>            </a:t>
            </a:r>
            <a:r>
              <a:rPr lang="en-US" altLang="ja-JP" sz="1600" dirty="0">
                <a:solidFill>
                  <a:srgbClr val="00CC00"/>
                </a:solidFill>
              </a:rPr>
              <a:t># </a:t>
            </a:r>
            <a:r>
              <a:rPr lang="ja-JP" altLang="en-US" sz="1600" dirty="0">
                <a:solidFill>
                  <a:srgbClr val="00CC00"/>
                </a:solidFill>
              </a:rPr>
              <a:t>センサデータの保存</a:t>
            </a:r>
          </a:p>
          <a:p>
            <a:r>
              <a:rPr lang="ja-JP" altLang="en-US" sz="1600" dirty="0"/>
              <a:t>            </a:t>
            </a:r>
            <a:r>
              <a:rPr lang="en-US" altLang="ja-JP" sz="1600" dirty="0"/>
              <a:t>data = self._</a:t>
            </a:r>
            <a:r>
              <a:rPr lang="en-US" altLang="ja-JP" sz="1600" dirty="0" err="1"/>
              <a:t>sensorIn.read</a:t>
            </a:r>
            <a:r>
              <a:rPr lang="en-US" altLang="ja-JP" sz="1600" dirty="0"/>
              <a:t>()</a:t>
            </a:r>
          </a:p>
          <a:p>
            <a:r>
              <a:rPr lang="en-US" altLang="ja-JP" sz="1600" dirty="0"/>
              <a:t>            self._</a:t>
            </a:r>
            <a:r>
              <a:rPr lang="en-US" altLang="ja-JP" sz="1600" dirty="0" err="1"/>
              <a:t>f.write</a:t>
            </a:r>
            <a:r>
              <a:rPr lang="en-US" altLang="ja-JP" sz="1600" dirty="0"/>
              <a:t>(",".join(map(</a:t>
            </a:r>
            <a:r>
              <a:rPr lang="en-US" altLang="ja-JP" sz="1600" dirty="0" err="1"/>
              <a:t>str</a:t>
            </a:r>
            <a:r>
              <a:rPr lang="en-US" altLang="ja-JP" sz="1600" dirty="0"/>
              <a:t>, </a:t>
            </a:r>
            <a:r>
              <a:rPr lang="en-US" altLang="ja-JP" sz="1600" dirty="0" err="1"/>
              <a:t>data.data</a:t>
            </a:r>
            <a:r>
              <a:rPr lang="en-US" altLang="ja-JP" sz="1600" dirty="0"/>
              <a:t>)) + "\n")</a:t>
            </a:r>
          </a:p>
          <a:p>
            <a:r>
              <a:rPr lang="en-US" altLang="ja-JP" sz="1600" dirty="0"/>
              <a:t>            </a:t>
            </a:r>
          </a:p>
          <a:p>
            <a:r>
              <a:rPr lang="en-US" altLang="ja-JP" sz="1600" dirty="0">
                <a:solidFill>
                  <a:schemeClr val="accent2"/>
                </a:solidFill>
              </a:rPr>
              <a:t>        return </a:t>
            </a:r>
            <a:r>
              <a:rPr lang="en-US" altLang="ja-JP" sz="1600" dirty="0"/>
              <a:t>RTC.RTC_OK</a:t>
            </a:r>
          </a:p>
        </p:txBody>
      </p:sp>
      <p:sp>
        <p:nvSpPr>
          <p:cNvPr id="6" name="正方形/長方形 5"/>
          <p:cNvSpPr/>
          <p:nvPr/>
        </p:nvSpPr>
        <p:spPr>
          <a:xfrm>
            <a:off x="678505" y="548680"/>
            <a:ext cx="8046640" cy="646331"/>
          </a:xfrm>
          <a:prstGeom prst="rect">
            <a:avLst/>
          </a:prstGeom>
        </p:spPr>
        <p:txBody>
          <a:bodyPr wrap="square">
            <a:spAutoFit/>
          </a:bodyPr>
          <a:lstStyle/>
          <a:p>
            <a:pPr algn="ctr"/>
            <a:r>
              <a:rPr lang="en-US" altLang="ja-JP" sz="3600" u="sng" kern="0" dirty="0">
                <a:solidFill>
                  <a:srgbClr val="333399"/>
                </a:solidFill>
                <a:latin typeface="Meiryo UI" panose="020B0604030504040204" pitchFamily="50" charset="-128"/>
                <a:ea typeface="Meiryo UI" panose="020B0604030504040204" pitchFamily="50" charset="-128"/>
                <a:cs typeface="+mj-cs"/>
              </a:rPr>
              <a:t>【</a:t>
            </a:r>
            <a:r>
              <a:rPr lang="ja-JP" altLang="en-US" sz="3600" u="sng" kern="0" dirty="0">
                <a:solidFill>
                  <a:srgbClr val="333399"/>
                </a:solidFill>
                <a:latin typeface="Meiryo UI" panose="020B0604030504040204" pitchFamily="50" charset="-128"/>
                <a:ea typeface="Meiryo UI" panose="020B0604030504040204" pitchFamily="50" charset="-128"/>
                <a:cs typeface="+mj-cs"/>
              </a:rPr>
              <a:t>実習</a:t>
            </a:r>
            <a:r>
              <a:rPr lang="en-US" altLang="ja-JP" sz="3600" u="sng" kern="0" dirty="0" smtClean="0">
                <a:solidFill>
                  <a:srgbClr val="333399"/>
                </a:solidFill>
                <a:latin typeface="Meiryo UI" panose="020B0604030504040204" pitchFamily="50" charset="-128"/>
                <a:ea typeface="Meiryo UI" panose="020B0604030504040204" pitchFamily="50" charset="-128"/>
                <a:cs typeface="+mj-cs"/>
              </a:rPr>
              <a:t>3-B】</a:t>
            </a:r>
            <a:r>
              <a:rPr lang="ja-JP" altLang="en-US" sz="3600" u="sng" kern="0" dirty="0">
                <a:solidFill>
                  <a:srgbClr val="333399"/>
                </a:solidFill>
                <a:latin typeface="Meiryo UI" panose="020B0604030504040204" pitchFamily="50" charset="-128"/>
                <a:ea typeface="Meiryo UI" panose="020B0604030504040204" pitchFamily="50" charset="-128"/>
                <a:cs typeface="+mj-cs"/>
              </a:rPr>
              <a:t>　</a:t>
            </a:r>
            <a:r>
              <a:rPr lang="ja-JP" altLang="en-US" sz="3600" u="sng" kern="0" dirty="0" smtClean="0">
                <a:solidFill>
                  <a:srgbClr val="333399"/>
                </a:solidFill>
                <a:latin typeface="Meiryo UI" panose="020B0604030504040204" pitchFamily="50" charset="-128"/>
                <a:ea typeface="Meiryo UI" panose="020B0604030504040204" pitchFamily="50" charset="-128"/>
                <a:cs typeface="+mj-cs"/>
              </a:rPr>
              <a:t>ソースコードの修正</a:t>
            </a:r>
            <a:r>
              <a:rPr lang="ja-JP" altLang="en-US" sz="3600" u="sng" kern="0" dirty="0">
                <a:solidFill>
                  <a:srgbClr val="333399"/>
                </a:solidFill>
                <a:latin typeface="Meiryo UI" panose="020B0604030504040204" pitchFamily="50" charset="-128"/>
                <a:ea typeface="Meiryo UI" panose="020B0604030504040204" pitchFamily="50" charset="-128"/>
                <a:cs typeface="+mj-cs"/>
              </a:rPr>
              <a:t>③</a:t>
            </a:r>
            <a:endParaRPr lang="ja-JP" altLang="en-US" sz="1200" u="sng" dirty="0"/>
          </a:p>
        </p:txBody>
      </p:sp>
      <p:sp>
        <p:nvSpPr>
          <p:cNvPr id="7" name="Rectangle 2">
            <a:extLst>
              <a:ext uri="{FF2B5EF4-FFF2-40B4-BE49-F238E27FC236}">
                <a16:creationId xmlns:a16="http://schemas.microsoft.com/office/drawing/2014/main" xmlns="" id="{6A3CD6A0-4832-43B2-A0D8-281529217659}"/>
              </a:ext>
            </a:extLst>
          </p:cNvPr>
          <p:cNvSpPr txBox="1">
            <a:spLocks noChangeArrowheads="1"/>
          </p:cNvSpPr>
          <p:nvPr/>
        </p:nvSpPr>
        <p:spPr bwMode="auto">
          <a:xfrm>
            <a:off x="44784" y="1276974"/>
            <a:ext cx="10065035" cy="531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smtClean="0">
                <a:solidFill>
                  <a:schemeClr val="tx1"/>
                </a:solidFill>
                <a:latin typeface="Meiryo UI" panose="020B0604030504040204" pitchFamily="50" charset="-128"/>
                <a:ea typeface="Meiryo UI" panose="020B0604030504040204" pitchFamily="50" charset="-128"/>
              </a:rPr>
              <a:t>ImageDataCollector.py </a:t>
            </a:r>
            <a:r>
              <a:rPr lang="ja-JP" altLang="en-US" sz="2400" kern="0" dirty="0" smtClean="0">
                <a:solidFill>
                  <a:schemeClr val="tx1"/>
                </a:solidFill>
                <a:latin typeface="Meiryo UI" panose="020B0604030504040204" pitchFamily="50" charset="-128"/>
                <a:ea typeface="Meiryo UI" panose="020B0604030504040204" pitchFamily="50" charset="-128"/>
              </a:rPr>
              <a:t>をエディタで開き，下記のように修正します</a:t>
            </a:r>
            <a:endParaRPr lang="en-US" altLang="ja-JP" sz="2400" kern="0" dirty="0">
              <a:solidFill>
                <a:schemeClr val="tx1"/>
              </a:solidFill>
              <a:latin typeface="Meiryo UI" panose="020B0604030504040204" pitchFamily="50" charset="-128"/>
              <a:ea typeface="Meiryo UI" panose="020B0604030504040204" pitchFamily="50" charset="-128"/>
            </a:endParaRPr>
          </a:p>
        </p:txBody>
      </p:sp>
      <p:sp>
        <p:nvSpPr>
          <p:cNvPr id="9" name="角丸四角形吹き出し 8"/>
          <p:cNvSpPr/>
          <p:nvPr/>
        </p:nvSpPr>
        <p:spPr>
          <a:xfrm>
            <a:off x="6809139" y="5229200"/>
            <a:ext cx="1916006" cy="848180"/>
          </a:xfrm>
          <a:prstGeom prst="wedgeRoundRectCallout">
            <a:avLst>
              <a:gd name="adj1" fmla="val -96488"/>
              <a:gd name="adj2" fmla="val -28567"/>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latin typeface="Meiryo UI" panose="020B0604030504040204" pitchFamily="50" charset="-128"/>
                <a:ea typeface="Meiryo UI" panose="020B0604030504040204" pitchFamily="50" charset="-128"/>
              </a:rPr>
              <a:t>センサ出力ファイルに</a:t>
            </a:r>
            <a:r>
              <a:rPr kumimoji="1" lang="en-US" altLang="ja-JP" dirty="0" smtClean="0">
                <a:latin typeface="Meiryo UI" panose="020B0604030504040204" pitchFamily="50" charset="-128"/>
                <a:ea typeface="Meiryo UI" panose="020B0604030504040204" pitchFamily="50" charset="-128"/>
              </a:rPr>
              <a:t>CSV</a:t>
            </a:r>
            <a:r>
              <a:rPr kumimoji="1" lang="ja-JP" altLang="en-US" dirty="0" smtClean="0">
                <a:latin typeface="Meiryo UI" panose="020B0604030504040204" pitchFamily="50" charset="-128"/>
                <a:ea typeface="Meiryo UI" panose="020B0604030504040204" pitchFamily="50" charset="-128"/>
              </a:rPr>
              <a:t>形式で追記</a:t>
            </a:r>
            <a:endParaRPr kumimoji="1" lang="ja-JP" altLang="en-US" dirty="0">
              <a:latin typeface="Meiryo UI" panose="020B0604030504040204" pitchFamily="50" charset="-128"/>
              <a:ea typeface="Meiryo UI" panose="020B0604030504040204" pitchFamily="50" charset="-128"/>
            </a:endParaRPr>
          </a:p>
        </p:txBody>
      </p:sp>
      <p:sp>
        <p:nvSpPr>
          <p:cNvPr id="10" name="角丸四角形吹き出し 9"/>
          <p:cNvSpPr/>
          <p:nvPr/>
        </p:nvSpPr>
        <p:spPr>
          <a:xfrm>
            <a:off x="6841045" y="2372083"/>
            <a:ext cx="1916006" cy="848180"/>
          </a:xfrm>
          <a:prstGeom prst="wedgeRoundRectCallout">
            <a:avLst>
              <a:gd name="adj1" fmla="val -81700"/>
              <a:gd name="adj2" fmla="val 8379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latin typeface="Meiryo UI" panose="020B0604030504040204" pitchFamily="50" charset="-128"/>
                <a:ea typeface="Meiryo UI" panose="020B0604030504040204" pitchFamily="50" charset="-128"/>
              </a:rPr>
              <a:t>画像をファイル形式に整形して保存</a:t>
            </a:r>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0680481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p>
            <a:pPr>
              <a:defRPr/>
            </a:pPr>
            <a:fld id="{9A928F85-AEAE-49F3-9DB0-0C772DC2D835}" type="slidenum">
              <a:rPr lang="en-US" altLang="ja-JP" smtClean="0"/>
              <a:pPr>
                <a:defRPr/>
              </a:pPr>
              <a:t>43</a:t>
            </a:fld>
            <a:endParaRPr lang="en-US" altLang="ja-JP"/>
          </a:p>
        </p:txBody>
      </p:sp>
      <p:sp>
        <p:nvSpPr>
          <p:cNvPr id="3" name="正方形/長方形 2"/>
          <p:cNvSpPr/>
          <p:nvPr/>
        </p:nvSpPr>
        <p:spPr>
          <a:xfrm>
            <a:off x="678505" y="404822"/>
            <a:ext cx="8046640" cy="646331"/>
          </a:xfrm>
          <a:prstGeom prst="rect">
            <a:avLst/>
          </a:prstGeom>
        </p:spPr>
        <p:txBody>
          <a:bodyPr wrap="square">
            <a:spAutoFit/>
          </a:bodyPr>
          <a:lstStyle/>
          <a:p>
            <a:pPr algn="ctr"/>
            <a:r>
              <a:rPr lang="en-US" altLang="ja-JP" sz="3600" u="sng" kern="0" dirty="0">
                <a:solidFill>
                  <a:srgbClr val="333399"/>
                </a:solidFill>
                <a:latin typeface="Meiryo UI" panose="020B0604030504040204" pitchFamily="50" charset="-128"/>
                <a:ea typeface="Meiryo UI" panose="020B0604030504040204" pitchFamily="50" charset="-128"/>
                <a:cs typeface="+mj-cs"/>
              </a:rPr>
              <a:t>【</a:t>
            </a:r>
            <a:r>
              <a:rPr lang="ja-JP" altLang="en-US" sz="3600" u="sng" kern="0" dirty="0">
                <a:solidFill>
                  <a:srgbClr val="333399"/>
                </a:solidFill>
                <a:latin typeface="Meiryo UI" panose="020B0604030504040204" pitchFamily="50" charset="-128"/>
                <a:ea typeface="Meiryo UI" panose="020B0604030504040204" pitchFamily="50" charset="-128"/>
                <a:cs typeface="+mj-cs"/>
              </a:rPr>
              <a:t>実習</a:t>
            </a:r>
            <a:r>
              <a:rPr lang="en-US" altLang="ja-JP" sz="3600" u="sng" kern="0" dirty="0" smtClean="0">
                <a:solidFill>
                  <a:srgbClr val="333399"/>
                </a:solidFill>
                <a:latin typeface="Meiryo UI" panose="020B0604030504040204" pitchFamily="50" charset="-128"/>
                <a:ea typeface="Meiryo UI" panose="020B0604030504040204" pitchFamily="50" charset="-128"/>
                <a:cs typeface="+mj-cs"/>
              </a:rPr>
              <a:t>3-B】</a:t>
            </a:r>
            <a:r>
              <a:rPr lang="ja-JP" altLang="en-US" sz="3600" u="sng" kern="0" dirty="0">
                <a:solidFill>
                  <a:srgbClr val="333399"/>
                </a:solidFill>
                <a:latin typeface="Meiryo UI" panose="020B0604030504040204" pitchFamily="50" charset="-128"/>
                <a:ea typeface="Meiryo UI" panose="020B0604030504040204" pitchFamily="50" charset="-128"/>
                <a:cs typeface="+mj-cs"/>
              </a:rPr>
              <a:t>　</a:t>
            </a:r>
            <a:r>
              <a:rPr lang="ja-JP" altLang="en-US" sz="3600" u="sng" kern="0" dirty="0" smtClean="0">
                <a:solidFill>
                  <a:srgbClr val="333399"/>
                </a:solidFill>
                <a:latin typeface="Meiryo UI" panose="020B0604030504040204" pitchFamily="50" charset="-128"/>
                <a:ea typeface="Meiryo UI" panose="020B0604030504040204" pitchFamily="50" charset="-128"/>
                <a:cs typeface="+mj-cs"/>
              </a:rPr>
              <a:t>コンポーネントの起動</a:t>
            </a:r>
            <a:endParaRPr lang="ja-JP" altLang="en-US" sz="1200" u="sng" dirty="0"/>
          </a:p>
        </p:txBody>
      </p:sp>
      <p:graphicFrame>
        <p:nvGraphicFramePr>
          <p:cNvPr id="4" name="表 3"/>
          <p:cNvGraphicFramePr>
            <a:graphicFrameLocks noGrp="1"/>
          </p:cNvGraphicFramePr>
          <p:nvPr>
            <p:extLst>
              <p:ext uri="{D42A27DB-BD31-4B8C-83A1-F6EECF244321}">
                <p14:modId xmlns:p14="http://schemas.microsoft.com/office/powerpoint/2010/main" val="647490482"/>
              </p:ext>
            </p:extLst>
          </p:nvPr>
        </p:nvGraphicFramePr>
        <p:xfrm>
          <a:off x="142447" y="1403775"/>
          <a:ext cx="8885048" cy="4663440"/>
        </p:xfrm>
        <a:graphic>
          <a:graphicData uri="http://schemas.openxmlformats.org/drawingml/2006/table">
            <a:tbl>
              <a:tblPr firstRow="1" bandRow="1">
                <a:tableStyleId>{93296810-A885-4BE3-A3E7-6D5BEEA58F35}</a:tableStyleId>
              </a:tblPr>
              <a:tblGrid>
                <a:gridCol w="2089293"/>
                <a:gridCol w="6795755"/>
              </a:tblGrid>
              <a:tr h="321810">
                <a:tc>
                  <a:txBody>
                    <a:bodyPr/>
                    <a:lstStyle/>
                    <a:p>
                      <a:r>
                        <a:rPr kumimoji="1" lang="ja-JP" altLang="en-US" dirty="0" smtClean="0">
                          <a:latin typeface="Meiryo UI" panose="020B0604030504040204" pitchFamily="50" charset="-128"/>
                          <a:ea typeface="Meiryo UI" panose="020B0604030504040204" pitchFamily="50" charset="-128"/>
                        </a:rPr>
                        <a:t>コンポーネント名</a:t>
                      </a:r>
                      <a:endParaRPr kumimoji="1" lang="ja-JP" altLang="en-US" dirty="0">
                        <a:latin typeface="Meiryo UI" panose="020B0604030504040204" pitchFamily="50" charset="-128"/>
                        <a:ea typeface="Meiryo UI" panose="020B0604030504040204" pitchFamily="50" charset="-128"/>
                      </a:endParaRPr>
                    </a:p>
                  </a:txBody>
                  <a:tcPr/>
                </a:tc>
                <a:tc>
                  <a:txBody>
                    <a:bodyPr/>
                    <a:lstStyle/>
                    <a:p>
                      <a:r>
                        <a:rPr kumimoji="1" lang="ja-JP" altLang="en-US" dirty="0" smtClean="0">
                          <a:latin typeface="Meiryo UI" panose="020B0604030504040204" pitchFamily="50" charset="-128"/>
                          <a:ea typeface="Meiryo UI" panose="020B0604030504040204" pitchFamily="50" charset="-128"/>
                        </a:rPr>
                        <a:t>起動方法</a:t>
                      </a:r>
                      <a:endParaRPr kumimoji="1" lang="ja-JP" altLang="en-US" dirty="0">
                        <a:latin typeface="Meiryo UI" panose="020B0604030504040204" pitchFamily="50" charset="-128"/>
                        <a:ea typeface="Meiryo UI" panose="020B0604030504040204" pitchFamily="50" charset="-128"/>
                      </a:endParaRPr>
                    </a:p>
                  </a:txBody>
                  <a:tcPr/>
                </a:tc>
              </a:tr>
              <a:tr h="370840">
                <a:tc>
                  <a:txBody>
                    <a:bodyPr/>
                    <a:lstStyle/>
                    <a:p>
                      <a:r>
                        <a:rPr kumimoji="1" lang="en-US" altLang="ja-JP" dirty="0" err="1" smtClean="0">
                          <a:solidFill>
                            <a:schemeClr val="tx1"/>
                          </a:solidFill>
                          <a:latin typeface="Meiryo UI" panose="020B0604030504040204" pitchFamily="50" charset="-128"/>
                          <a:ea typeface="Meiryo UI" panose="020B0604030504040204" pitchFamily="50" charset="-128"/>
                        </a:rPr>
                        <a:t>ImageDataCollector</a:t>
                      </a:r>
                      <a:endParaRPr kumimoji="1" lang="ja-JP" altLang="en-US" dirty="0">
                        <a:solidFill>
                          <a:schemeClr val="tx1"/>
                        </a:solidFill>
                        <a:latin typeface="Meiryo UI" panose="020B0604030504040204" pitchFamily="50" charset="-128"/>
                        <a:ea typeface="Meiryo UI"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kern="0" dirty="0" smtClean="0">
                          <a:solidFill>
                            <a:schemeClr val="tx1"/>
                          </a:solidFill>
                          <a:latin typeface="Meiryo UI" panose="020B0604030504040204" pitchFamily="50" charset="-128"/>
                          <a:ea typeface="Meiryo UI" panose="020B0604030504040204" pitchFamily="50" charset="-128"/>
                        </a:rPr>
                        <a:t>作成した</a:t>
                      </a:r>
                      <a:r>
                        <a:rPr lang="en-US" altLang="ja-JP" sz="1800" kern="0" dirty="0" smtClean="0">
                          <a:solidFill>
                            <a:schemeClr val="tx1"/>
                          </a:solidFill>
                          <a:latin typeface="Meiryo UI" panose="020B0604030504040204" pitchFamily="50" charset="-128"/>
                          <a:ea typeface="Meiryo UI" panose="020B0604030504040204" pitchFamily="50" charset="-128"/>
                        </a:rPr>
                        <a:t>ImageDataCollector.py</a:t>
                      </a:r>
                      <a:r>
                        <a:rPr lang="ja-JP" altLang="en-US" sz="1800" kern="0" dirty="0" smtClean="0">
                          <a:solidFill>
                            <a:schemeClr val="tx1"/>
                          </a:solidFill>
                          <a:latin typeface="Meiryo UI" panose="020B0604030504040204" pitchFamily="50" charset="-128"/>
                          <a:ea typeface="Meiryo UI" panose="020B0604030504040204" pitchFamily="50" charset="-128"/>
                        </a:rPr>
                        <a:t>ファイルをダブルクリックもしくはコマンドプロンプトから</a:t>
                      </a:r>
                      <a:r>
                        <a:rPr lang="en-US" altLang="ja-JP" sz="1800" kern="0" dirty="0" smtClean="0">
                          <a:solidFill>
                            <a:schemeClr val="tx1"/>
                          </a:solidFill>
                          <a:latin typeface="Meiryo UI" panose="020B0604030504040204" pitchFamily="50" charset="-128"/>
                          <a:ea typeface="Meiryo UI" panose="020B0604030504040204" pitchFamily="50" charset="-128"/>
                        </a:rPr>
                        <a:t>”python ImageDataCollector.py”</a:t>
                      </a:r>
                      <a:r>
                        <a:rPr lang="ja-JP" altLang="en-US" sz="1800" kern="0" dirty="0" smtClean="0">
                          <a:solidFill>
                            <a:schemeClr val="tx1"/>
                          </a:solidFill>
                          <a:latin typeface="Meiryo UI" panose="020B0604030504040204" pitchFamily="50" charset="-128"/>
                          <a:ea typeface="Meiryo UI" panose="020B0604030504040204" pitchFamily="50" charset="-128"/>
                        </a:rPr>
                        <a:t>と入力して起動して下さい．</a:t>
                      </a:r>
                    </a:p>
                  </a:txBody>
                  <a:tcPr/>
                </a:tc>
              </a:tr>
              <a:tr h="370840">
                <a:tc>
                  <a:txBody>
                    <a:bodyPr/>
                    <a:lstStyle/>
                    <a:p>
                      <a:r>
                        <a:rPr kumimoji="1" lang="en-US" altLang="ja-JP" dirty="0" err="1" smtClean="0">
                          <a:latin typeface="Meiryo UI" panose="020B0604030504040204" pitchFamily="50" charset="-128"/>
                          <a:ea typeface="Meiryo UI" panose="020B0604030504040204" pitchFamily="50" charset="-128"/>
                        </a:rPr>
                        <a:t>OpenCVCamera</a:t>
                      </a:r>
                      <a:endParaRPr kumimoji="1" lang="ja-JP" altLang="en-US" dirty="0">
                        <a:latin typeface="Meiryo UI" panose="020B0604030504040204" pitchFamily="50" charset="-128"/>
                        <a:ea typeface="Meiryo UI"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kern="0" dirty="0" err="1" smtClean="0">
                          <a:solidFill>
                            <a:schemeClr val="tx1"/>
                          </a:solidFill>
                          <a:latin typeface="Meiryo UI" panose="020B0604030504040204" pitchFamily="50" charset="-128"/>
                          <a:ea typeface="Meiryo UI" panose="020B0604030504040204" pitchFamily="50" charset="-128"/>
                        </a:rPr>
                        <a:t>OpenRTM-aist</a:t>
                      </a:r>
                      <a:r>
                        <a:rPr lang="ja-JP" altLang="en-US" sz="1800" kern="0" dirty="0" smtClean="0">
                          <a:solidFill>
                            <a:schemeClr val="tx1"/>
                          </a:solidFill>
                          <a:latin typeface="Meiryo UI" panose="020B0604030504040204" pitchFamily="50" charset="-128"/>
                          <a:ea typeface="Meiryo UI" panose="020B0604030504040204" pitchFamily="50" charset="-128"/>
                        </a:rPr>
                        <a:t>インストール時に同時にインストールされています．</a:t>
                      </a:r>
                      <a:endParaRPr lang="en-US" altLang="ja-JP" sz="1800" kern="0" dirty="0" smtClean="0">
                        <a:solidFill>
                          <a:schemeClr val="tx1"/>
                        </a:solidFill>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kern="0" dirty="0" smtClean="0">
                          <a:solidFill>
                            <a:schemeClr val="tx1"/>
                          </a:solidFill>
                          <a:latin typeface="Meiryo UI" panose="020B0604030504040204" pitchFamily="50" charset="-128"/>
                          <a:ea typeface="Meiryo UI" panose="020B0604030504040204" pitchFamily="50" charset="-128"/>
                        </a:rPr>
                        <a:t>Windows</a:t>
                      </a:r>
                      <a:r>
                        <a:rPr lang="ja-JP" altLang="en-US" sz="1800" kern="0" dirty="0" smtClean="0">
                          <a:solidFill>
                            <a:schemeClr val="tx1"/>
                          </a:solidFill>
                          <a:latin typeface="Meiryo UI" panose="020B0604030504040204" pitchFamily="50" charset="-128"/>
                          <a:ea typeface="Meiryo UI" panose="020B0604030504040204" pitchFamily="50" charset="-128"/>
                        </a:rPr>
                        <a:t>の検索（</a:t>
                      </a:r>
                      <a:r>
                        <a:rPr lang="en-US" altLang="ja-JP" sz="1800" kern="0" dirty="0" smtClean="0">
                          <a:solidFill>
                            <a:schemeClr val="tx1"/>
                          </a:solidFill>
                          <a:latin typeface="Meiryo UI" panose="020B0604030504040204" pitchFamily="50" charset="-128"/>
                          <a:ea typeface="Meiryo UI" panose="020B0604030504040204" pitchFamily="50" charset="-128"/>
                        </a:rPr>
                        <a:t>Windows</a:t>
                      </a:r>
                      <a:r>
                        <a:rPr lang="ja-JP" altLang="en-US" sz="1800" kern="0" dirty="0" smtClean="0">
                          <a:solidFill>
                            <a:schemeClr val="tx1"/>
                          </a:solidFill>
                          <a:latin typeface="Meiryo UI" panose="020B0604030504040204" pitchFamily="50" charset="-128"/>
                          <a:ea typeface="Meiryo UI" panose="020B0604030504040204" pitchFamily="50" charset="-128"/>
                        </a:rPr>
                        <a:t>アイコン押下時のプログラムとファイルの検索など）を用い，</a:t>
                      </a:r>
                      <a:r>
                        <a:rPr lang="en-US" altLang="ja-JP" sz="1800" kern="0" dirty="0" smtClean="0">
                          <a:solidFill>
                            <a:schemeClr val="tx1"/>
                          </a:solidFill>
                          <a:latin typeface="Meiryo UI" panose="020B0604030504040204" pitchFamily="50" charset="-128"/>
                          <a:ea typeface="Meiryo UI" panose="020B0604030504040204" pitchFamily="50" charset="-128"/>
                        </a:rPr>
                        <a:t>OpenCVCameraComp.exe</a:t>
                      </a:r>
                      <a:r>
                        <a:rPr lang="ja-JP" altLang="en-US" sz="1800" kern="0" dirty="0" smtClean="0">
                          <a:solidFill>
                            <a:schemeClr val="tx1"/>
                          </a:solidFill>
                          <a:latin typeface="Meiryo UI" panose="020B0604030504040204" pitchFamily="50" charset="-128"/>
                          <a:ea typeface="Meiryo UI" panose="020B0604030504040204" pitchFamily="50" charset="-128"/>
                        </a:rPr>
                        <a:t>を起動して下さい．</a:t>
                      </a:r>
                      <a:endParaRPr lang="en-US" altLang="ja-JP" sz="1800" kern="0" dirty="0" smtClean="0">
                        <a:solidFill>
                          <a:schemeClr val="tx1"/>
                        </a:solidFill>
                        <a:latin typeface="Meiryo UI" panose="020B0604030504040204" pitchFamily="50" charset="-128"/>
                        <a:ea typeface="Meiryo UI" panose="020B0604030504040204" pitchFamily="50" charset="-128"/>
                      </a:endParaRPr>
                    </a:p>
                  </a:txBody>
                  <a:tcPr/>
                </a:tc>
              </a:tr>
              <a:tr h="370840">
                <a:tc>
                  <a:txBody>
                    <a:bodyPr/>
                    <a:lstStyle/>
                    <a:p>
                      <a:r>
                        <a:rPr kumimoji="1" lang="en-US" altLang="ja-JP" dirty="0" err="1" smtClean="0">
                          <a:latin typeface="Meiryo UI" panose="020B0604030504040204" pitchFamily="50" charset="-128"/>
                          <a:ea typeface="Meiryo UI" panose="020B0604030504040204" pitchFamily="50" charset="-128"/>
                        </a:rPr>
                        <a:t>CameraViewer</a:t>
                      </a:r>
                      <a:endParaRPr kumimoji="1" lang="ja-JP" altLang="en-US" dirty="0">
                        <a:latin typeface="Meiryo UI" panose="020B0604030504040204" pitchFamily="50" charset="-128"/>
                        <a:ea typeface="Meiryo UI" panose="020B0604030504040204" pitchFamily="50" charset="-128"/>
                      </a:endParaRPr>
                    </a:p>
                  </a:txBody>
                  <a:tcPr/>
                </a:tc>
                <a:tc>
                  <a:txBody>
                    <a:bodyPr/>
                    <a:lstStyle/>
                    <a:p>
                      <a:r>
                        <a:rPr kumimoji="1" lang="en-US" altLang="ja-JP" sz="1800" dirty="0" err="1" smtClean="0">
                          <a:solidFill>
                            <a:schemeClr val="tx1"/>
                          </a:solidFill>
                          <a:latin typeface="Meiryo UI" panose="020B0604030504040204" pitchFamily="50" charset="-128"/>
                          <a:ea typeface="Meiryo UI" panose="020B0604030504040204" pitchFamily="50" charset="-128"/>
                        </a:rPr>
                        <a:t>OpenRTM-aist</a:t>
                      </a:r>
                      <a:r>
                        <a:rPr kumimoji="1" lang="ja-JP" altLang="en-US" sz="1800" dirty="0" smtClean="0">
                          <a:solidFill>
                            <a:schemeClr val="tx1"/>
                          </a:solidFill>
                          <a:latin typeface="Meiryo UI" panose="020B0604030504040204" pitchFamily="50" charset="-128"/>
                          <a:ea typeface="Meiryo UI" panose="020B0604030504040204" pitchFamily="50" charset="-128"/>
                        </a:rPr>
                        <a:t>インストール時に同時にインストールされています．</a:t>
                      </a:r>
                      <a:endParaRPr kumimoji="1" lang="en-US" altLang="ja-JP" sz="1800" dirty="0" smtClean="0">
                        <a:solidFill>
                          <a:schemeClr val="tx1"/>
                        </a:solidFill>
                        <a:latin typeface="Meiryo UI" panose="020B0604030504040204" pitchFamily="50" charset="-128"/>
                        <a:ea typeface="Meiryo UI" panose="020B0604030504040204" pitchFamily="50" charset="-128"/>
                      </a:endParaRPr>
                    </a:p>
                    <a:p>
                      <a:r>
                        <a:rPr kumimoji="1" lang="en-US" altLang="ja-JP" sz="1800" dirty="0" smtClean="0">
                          <a:solidFill>
                            <a:schemeClr val="tx1"/>
                          </a:solidFill>
                          <a:latin typeface="Meiryo UI" panose="020B0604030504040204" pitchFamily="50" charset="-128"/>
                          <a:ea typeface="Meiryo UI" panose="020B0604030504040204" pitchFamily="50" charset="-128"/>
                        </a:rPr>
                        <a:t>Windows</a:t>
                      </a:r>
                      <a:r>
                        <a:rPr kumimoji="1" lang="ja-JP" altLang="en-US" sz="1800" dirty="0" smtClean="0">
                          <a:solidFill>
                            <a:schemeClr val="tx1"/>
                          </a:solidFill>
                          <a:latin typeface="Meiryo UI" panose="020B0604030504040204" pitchFamily="50" charset="-128"/>
                          <a:ea typeface="Meiryo UI" panose="020B0604030504040204" pitchFamily="50" charset="-128"/>
                        </a:rPr>
                        <a:t>の検索（</a:t>
                      </a:r>
                      <a:r>
                        <a:rPr kumimoji="1" lang="en-US" altLang="ja-JP" sz="1800" dirty="0" smtClean="0">
                          <a:solidFill>
                            <a:schemeClr val="tx1"/>
                          </a:solidFill>
                          <a:latin typeface="Meiryo UI" panose="020B0604030504040204" pitchFamily="50" charset="-128"/>
                          <a:ea typeface="Meiryo UI" panose="020B0604030504040204" pitchFamily="50" charset="-128"/>
                        </a:rPr>
                        <a:t>Windows</a:t>
                      </a:r>
                      <a:r>
                        <a:rPr kumimoji="1" lang="ja-JP" altLang="en-US" sz="1800" dirty="0" smtClean="0">
                          <a:solidFill>
                            <a:schemeClr val="tx1"/>
                          </a:solidFill>
                          <a:latin typeface="Meiryo UI" panose="020B0604030504040204" pitchFamily="50" charset="-128"/>
                          <a:ea typeface="Meiryo UI" panose="020B0604030504040204" pitchFamily="50" charset="-128"/>
                        </a:rPr>
                        <a:t>アイコン押下時のプログラムとファイルの検索など）を用い，</a:t>
                      </a:r>
                      <a:r>
                        <a:rPr kumimoji="1" lang="en-US" altLang="ja-JP" sz="1800" dirty="0" smtClean="0">
                          <a:solidFill>
                            <a:schemeClr val="tx1"/>
                          </a:solidFill>
                          <a:latin typeface="Meiryo UI" panose="020B0604030504040204" pitchFamily="50" charset="-128"/>
                          <a:ea typeface="Meiryo UI" panose="020B0604030504040204" pitchFamily="50" charset="-128"/>
                        </a:rPr>
                        <a:t>CameraViewerComp.exe</a:t>
                      </a:r>
                      <a:r>
                        <a:rPr kumimoji="1" lang="ja-JP" altLang="en-US" sz="1800" dirty="0" smtClean="0">
                          <a:solidFill>
                            <a:schemeClr val="tx1"/>
                          </a:solidFill>
                          <a:latin typeface="Meiryo UI" panose="020B0604030504040204" pitchFamily="50" charset="-128"/>
                          <a:ea typeface="Meiryo UI" panose="020B0604030504040204" pitchFamily="50" charset="-128"/>
                        </a:rPr>
                        <a:t>を起動して下さい．</a:t>
                      </a:r>
                      <a:endParaRPr kumimoji="1" lang="ja-JP" altLang="en-US" sz="1800" dirty="0">
                        <a:solidFill>
                          <a:schemeClr val="tx1"/>
                        </a:solidFill>
                        <a:latin typeface="Meiryo UI" panose="020B0604030504040204" pitchFamily="50" charset="-128"/>
                        <a:ea typeface="Meiryo UI" panose="020B0604030504040204" pitchFamily="50" charset="-128"/>
                      </a:endParaRPr>
                    </a:p>
                  </a:txBody>
                  <a:tcPr/>
                </a:tc>
              </a:tr>
              <a:tr h="370840">
                <a:tc>
                  <a:txBody>
                    <a:bodyPr/>
                    <a:lstStyle/>
                    <a:p>
                      <a:r>
                        <a:rPr kumimoji="1" lang="en-US" altLang="ja-JP" dirty="0" err="1" smtClean="0">
                          <a:latin typeface="Meiryo UI" panose="020B0604030504040204" pitchFamily="50" charset="-128"/>
                          <a:ea typeface="Meiryo UI" panose="020B0604030504040204" pitchFamily="50" charset="-128"/>
                        </a:rPr>
                        <a:t>RobotController</a:t>
                      </a:r>
                      <a:endParaRPr kumimoji="1" lang="ja-JP" altLang="en-US" dirty="0">
                        <a:latin typeface="Meiryo UI" panose="020B0604030504040204" pitchFamily="50" charset="-128"/>
                        <a:ea typeface="Meiryo UI" panose="020B0604030504040204" pitchFamily="50" charset="-128"/>
                      </a:endParaRPr>
                    </a:p>
                  </a:txBody>
                  <a:tcPr/>
                </a:tc>
                <a:tc>
                  <a:txBody>
                    <a:bodyPr/>
                    <a:lstStyle/>
                    <a:p>
                      <a:r>
                        <a:rPr kumimoji="1" lang="ja-JP" altLang="en-US" sz="1800" dirty="0" smtClean="0">
                          <a:solidFill>
                            <a:schemeClr val="tx1"/>
                          </a:solidFill>
                          <a:latin typeface="Meiryo UI" panose="020B0604030504040204" pitchFamily="50" charset="-128"/>
                          <a:ea typeface="Meiryo UI" panose="020B0604030504040204" pitchFamily="50" charset="-128"/>
                        </a:rPr>
                        <a:t>第二部で作成したコンポーネントです．</a:t>
                      </a:r>
                      <a:endParaRPr kumimoji="1" lang="en-US" altLang="ja-JP" sz="1800" dirty="0" smtClean="0">
                        <a:solidFill>
                          <a:schemeClr val="tx1"/>
                        </a:solidFill>
                        <a:latin typeface="Meiryo UI" panose="020B0604030504040204" pitchFamily="50" charset="-128"/>
                        <a:ea typeface="Meiryo UI" panose="020B0604030504040204" pitchFamily="50" charset="-128"/>
                      </a:endParaRPr>
                    </a:p>
                    <a:p>
                      <a:r>
                        <a:rPr kumimoji="1" lang="en-US" altLang="ja-JP" sz="1800" dirty="0" smtClean="0">
                          <a:solidFill>
                            <a:schemeClr val="tx1"/>
                          </a:solidFill>
                          <a:latin typeface="Meiryo UI" panose="020B0604030504040204" pitchFamily="50" charset="-128"/>
                          <a:ea typeface="Meiryo UI" panose="020B0604030504040204" pitchFamily="50" charset="-128"/>
                        </a:rPr>
                        <a:t>RobotController.py</a:t>
                      </a:r>
                      <a:r>
                        <a:rPr kumimoji="1" lang="ja-JP" altLang="en-US" sz="1800" dirty="0" smtClean="0">
                          <a:solidFill>
                            <a:schemeClr val="tx1"/>
                          </a:solidFill>
                          <a:latin typeface="Meiryo UI" panose="020B0604030504040204" pitchFamily="50" charset="-128"/>
                          <a:ea typeface="Meiryo UI" panose="020B0604030504040204" pitchFamily="50" charset="-128"/>
                        </a:rPr>
                        <a:t>をダブルクリックして起動して下さい．</a:t>
                      </a:r>
                      <a:endParaRPr kumimoji="1" lang="ja-JP" altLang="en-US" sz="1800" dirty="0">
                        <a:solidFill>
                          <a:schemeClr val="tx1"/>
                        </a:solidFill>
                        <a:latin typeface="Meiryo UI" panose="020B0604030504040204" pitchFamily="50" charset="-128"/>
                        <a:ea typeface="Meiryo UI" panose="020B0604030504040204" pitchFamily="50" charset="-128"/>
                      </a:endParaRPr>
                    </a:p>
                  </a:txBody>
                  <a:tcPr/>
                </a:tc>
              </a:tr>
              <a:tr h="370840">
                <a:tc>
                  <a:txBody>
                    <a:bodyPr/>
                    <a:lstStyle/>
                    <a:p>
                      <a:r>
                        <a:rPr kumimoji="1" lang="en-US" altLang="ja-JP" dirty="0" err="1" smtClean="0">
                          <a:latin typeface="Meiryo UI" panose="020B0604030504040204" pitchFamily="50" charset="-128"/>
                          <a:ea typeface="Meiryo UI" panose="020B0604030504040204" pitchFamily="50" charset="-128"/>
                        </a:rPr>
                        <a:t>RaspberryPiMouseSimulator</a:t>
                      </a:r>
                      <a:endParaRPr kumimoji="1" lang="ja-JP" altLang="en-US" dirty="0">
                        <a:latin typeface="Meiryo UI" panose="020B0604030504040204" pitchFamily="50" charset="-128"/>
                        <a:ea typeface="Meiryo UI" panose="020B0604030504040204" pitchFamily="50" charset="-128"/>
                      </a:endParaRPr>
                    </a:p>
                  </a:txBody>
                  <a:tcPr/>
                </a:tc>
                <a:tc>
                  <a:txBody>
                    <a:bodyPr/>
                    <a:lstStyle/>
                    <a:p>
                      <a:r>
                        <a:rPr kumimoji="1" lang="en-US" altLang="ja-JP" sz="1800" dirty="0" smtClean="0">
                          <a:latin typeface="Meiryo UI" panose="020B0604030504040204" pitchFamily="50" charset="-128"/>
                          <a:ea typeface="Meiryo UI" panose="020B0604030504040204" pitchFamily="50" charset="-128"/>
                        </a:rPr>
                        <a:t>USB</a:t>
                      </a:r>
                      <a:r>
                        <a:rPr kumimoji="1" lang="ja-JP" altLang="en-US" sz="1800" dirty="0" smtClean="0">
                          <a:latin typeface="Meiryo UI" panose="020B0604030504040204" pitchFamily="50" charset="-128"/>
                          <a:ea typeface="Meiryo UI" panose="020B0604030504040204" pitchFamily="50" charset="-128"/>
                        </a:rPr>
                        <a:t>メモリで配布された</a:t>
                      </a:r>
                      <a:r>
                        <a:rPr kumimoji="1" lang="en-US" altLang="ja-JP" sz="1800" dirty="0" smtClean="0">
                          <a:latin typeface="Meiryo UI" panose="020B0604030504040204" pitchFamily="50" charset="-128"/>
                          <a:ea typeface="Meiryo UI" panose="020B0604030504040204" pitchFamily="50" charset="-128"/>
                        </a:rPr>
                        <a:t>EXE</a:t>
                      </a:r>
                      <a:r>
                        <a:rPr kumimoji="1" lang="ja-JP" altLang="en-US" sz="1800" dirty="0" smtClean="0">
                          <a:latin typeface="Meiryo UI" panose="020B0604030504040204" pitchFamily="50" charset="-128"/>
                          <a:ea typeface="Meiryo UI" panose="020B0604030504040204" pitchFamily="50" charset="-128"/>
                        </a:rPr>
                        <a:t>フォルダにある</a:t>
                      </a:r>
                      <a:r>
                        <a:rPr kumimoji="1" lang="en-US" altLang="ja-JP" sz="1800" dirty="0" smtClean="0">
                          <a:latin typeface="Meiryo UI" panose="020B0604030504040204" pitchFamily="50" charset="-128"/>
                          <a:ea typeface="Meiryo UI" panose="020B0604030504040204" pitchFamily="50" charset="-128"/>
                        </a:rPr>
                        <a:t>RaspberryPiMouseSimulatorComp.exe</a:t>
                      </a:r>
                      <a:r>
                        <a:rPr kumimoji="1" lang="ja-JP" altLang="en-US" sz="1800" dirty="0" smtClean="0">
                          <a:latin typeface="Meiryo UI" panose="020B0604030504040204" pitchFamily="50" charset="-128"/>
                          <a:ea typeface="Meiryo UI" panose="020B0604030504040204" pitchFamily="50" charset="-128"/>
                        </a:rPr>
                        <a:t>をダブルクリックして起動して下さい．</a:t>
                      </a:r>
                      <a:endParaRPr kumimoji="1" lang="ja-JP" altLang="en-US" sz="1800" dirty="0">
                        <a:latin typeface="Meiryo UI" panose="020B0604030504040204" pitchFamily="50" charset="-128"/>
                        <a:ea typeface="Meiryo UI" panose="020B0604030504040204" pitchFamily="50" charset="-128"/>
                      </a:endParaRPr>
                    </a:p>
                  </a:txBody>
                  <a:tcPr/>
                </a:tc>
              </a:tr>
            </a:tbl>
          </a:graphicData>
        </a:graphic>
      </p:graphicFrame>
    </p:spTree>
    <p:extLst>
      <p:ext uri="{BB962C8B-B14F-4D97-AF65-F5344CB8AC3E}">
        <p14:creationId xmlns:p14="http://schemas.microsoft.com/office/powerpoint/2010/main" val="30693957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p>
            <a:pPr>
              <a:defRPr/>
            </a:pPr>
            <a:fld id="{9A928F85-AEAE-49F3-9DB0-0C772DC2D835}" type="slidenum">
              <a:rPr lang="en-US" altLang="ja-JP" smtClean="0"/>
              <a:pPr>
                <a:defRPr/>
              </a:pPr>
              <a:t>44</a:t>
            </a:fld>
            <a:endParaRPr lang="en-US" altLang="ja-JP"/>
          </a:p>
        </p:txBody>
      </p:sp>
      <p:sp>
        <p:nvSpPr>
          <p:cNvPr id="3" name="正方形/長方形 2"/>
          <p:cNvSpPr/>
          <p:nvPr/>
        </p:nvSpPr>
        <p:spPr>
          <a:xfrm>
            <a:off x="678505" y="548680"/>
            <a:ext cx="8046640" cy="646331"/>
          </a:xfrm>
          <a:prstGeom prst="rect">
            <a:avLst/>
          </a:prstGeom>
        </p:spPr>
        <p:txBody>
          <a:bodyPr wrap="square">
            <a:spAutoFit/>
          </a:bodyPr>
          <a:lstStyle/>
          <a:p>
            <a:pPr algn="ctr"/>
            <a:r>
              <a:rPr lang="en-US" altLang="ja-JP" sz="3600" u="sng" kern="0" dirty="0">
                <a:solidFill>
                  <a:srgbClr val="333399"/>
                </a:solidFill>
                <a:latin typeface="Meiryo UI" panose="020B0604030504040204" pitchFamily="50" charset="-128"/>
                <a:ea typeface="Meiryo UI" panose="020B0604030504040204" pitchFamily="50" charset="-128"/>
                <a:cs typeface="+mj-cs"/>
              </a:rPr>
              <a:t>【</a:t>
            </a:r>
            <a:r>
              <a:rPr lang="ja-JP" altLang="en-US" sz="3600" u="sng" kern="0" dirty="0">
                <a:solidFill>
                  <a:srgbClr val="333399"/>
                </a:solidFill>
                <a:latin typeface="Meiryo UI" panose="020B0604030504040204" pitchFamily="50" charset="-128"/>
                <a:ea typeface="Meiryo UI" panose="020B0604030504040204" pitchFamily="50" charset="-128"/>
                <a:cs typeface="+mj-cs"/>
              </a:rPr>
              <a:t>実習</a:t>
            </a:r>
            <a:r>
              <a:rPr lang="en-US" altLang="ja-JP" sz="3600" u="sng" kern="0" dirty="0" smtClean="0">
                <a:solidFill>
                  <a:srgbClr val="333399"/>
                </a:solidFill>
                <a:latin typeface="Meiryo UI" panose="020B0604030504040204" pitchFamily="50" charset="-128"/>
                <a:ea typeface="Meiryo UI" panose="020B0604030504040204" pitchFamily="50" charset="-128"/>
                <a:cs typeface="+mj-cs"/>
              </a:rPr>
              <a:t>3-B】</a:t>
            </a:r>
            <a:r>
              <a:rPr lang="ja-JP" altLang="en-US" sz="3600" u="sng" kern="0" dirty="0">
                <a:solidFill>
                  <a:srgbClr val="333399"/>
                </a:solidFill>
                <a:latin typeface="Meiryo UI" panose="020B0604030504040204" pitchFamily="50" charset="-128"/>
                <a:ea typeface="Meiryo UI" panose="020B0604030504040204" pitchFamily="50" charset="-128"/>
                <a:cs typeface="+mj-cs"/>
              </a:rPr>
              <a:t>　</a:t>
            </a:r>
            <a:r>
              <a:rPr lang="ja-JP" altLang="en-US" sz="3600" u="sng" kern="0" dirty="0" smtClean="0">
                <a:solidFill>
                  <a:srgbClr val="333399"/>
                </a:solidFill>
                <a:latin typeface="Meiryo UI" panose="020B0604030504040204" pitchFamily="50" charset="-128"/>
                <a:ea typeface="Meiryo UI" panose="020B0604030504040204" pitchFamily="50" charset="-128"/>
                <a:cs typeface="+mj-cs"/>
              </a:rPr>
              <a:t>データポートの接続</a:t>
            </a:r>
            <a:endParaRPr lang="ja-JP" altLang="en-US" sz="1200" u="sng" dirty="0"/>
          </a:p>
        </p:txBody>
      </p:sp>
      <p:sp>
        <p:nvSpPr>
          <p:cNvPr id="5" name="Rectangle 2">
            <a:extLst>
              <a:ext uri="{FF2B5EF4-FFF2-40B4-BE49-F238E27FC236}">
                <a16:creationId xmlns:a16="http://schemas.microsoft.com/office/drawing/2014/main" xmlns="" id="{6A3CD6A0-4832-43B2-A0D8-281529217659}"/>
              </a:ext>
            </a:extLst>
          </p:cNvPr>
          <p:cNvSpPr txBox="1">
            <a:spLocks noChangeArrowheads="1"/>
          </p:cNvSpPr>
          <p:nvPr/>
        </p:nvSpPr>
        <p:spPr bwMode="auto">
          <a:xfrm>
            <a:off x="161509" y="1397327"/>
            <a:ext cx="8982491" cy="486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smtClean="0">
                <a:solidFill>
                  <a:schemeClr val="tx1"/>
                </a:solidFill>
                <a:latin typeface="Meiryo UI" panose="020B0604030504040204" pitchFamily="50" charset="-128"/>
                <a:ea typeface="Meiryo UI" panose="020B0604030504040204" pitchFamily="50" charset="-128"/>
              </a:rPr>
              <a:t>RTSystemEditor</a:t>
            </a:r>
            <a:r>
              <a:rPr lang="ja-JP" altLang="en-US" sz="2400" kern="0" dirty="0" smtClean="0">
                <a:solidFill>
                  <a:schemeClr val="tx1"/>
                </a:solidFill>
                <a:latin typeface="Meiryo UI" panose="020B0604030504040204" pitchFamily="50" charset="-128"/>
                <a:ea typeface="Meiryo UI" panose="020B0604030504040204" pitchFamily="50" charset="-128"/>
              </a:rPr>
              <a:t>を起動し，</a:t>
            </a:r>
            <a:r>
              <a:rPr lang="ja-JP" altLang="en-US" sz="2400" kern="0" dirty="0" smtClean="0">
                <a:solidFill>
                  <a:schemeClr val="tx1"/>
                </a:solidFill>
                <a:latin typeface="Meiryo UI" panose="020B0604030504040204" pitchFamily="50" charset="-128"/>
                <a:ea typeface="Meiryo UI" panose="020B0604030504040204" pitchFamily="50" charset="-128"/>
              </a:rPr>
              <a:t>下記</a:t>
            </a:r>
            <a:r>
              <a:rPr lang="ja-JP" altLang="en-US" sz="2400" kern="0" dirty="0" smtClean="0">
                <a:solidFill>
                  <a:schemeClr val="tx1"/>
                </a:solidFill>
                <a:latin typeface="Meiryo UI" panose="020B0604030504040204" pitchFamily="50" charset="-128"/>
                <a:ea typeface="Meiryo UI" panose="020B0604030504040204" pitchFamily="50" charset="-128"/>
              </a:rPr>
              <a:t>のようにポートを接続します</a:t>
            </a:r>
            <a:endParaRPr lang="en-US" altLang="ja-JP" sz="2400" kern="0" dirty="0" smtClean="0">
              <a:solidFill>
                <a:schemeClr val="tx1"/>
              </a:solidFill>
              <a:latin typeface="Meiryo UI" panose="020B0604030504040204" pitchFamily="50" charset="-128"/>
              <a:ea typeface="Meiryo UI" panose="020B0604030504040204" pitchFamily="50" charset="-128"/>
            </a:endParaRPr>
          </a:p>
          <a:p>
            <a:pPr eaLnBrk="1" hangingPunct="1">
              <a:lnSpc>
                <a:spcPct val="80000"/>
              </a:lnSpc>
              <a:defRPr/>
            </a:pPr>
            <a:r>
              <a:rPr lang="ja-JP" altLang="en-US" sz="2400" kern="0" dirty="0" smtClean="0">
                <a:solidFill>
                  <a:schemeClr val="tx1"/>
                </a:solidFill>
                <a:latin typeface="Meiryo UI" panose="020B0604030504040204" pitchFamily="50" charset="-128"/>
                <a:ea typeface="Meiryo UI" panose="020B0604030504040204" pitchFamily="50" charset="-128"/>
              </a:rPr>
              <a:t>接続後，コンポーネントを</a:t>
            </a:r>
            <a:r>
              <a:rPr lang="en-US" altLang="ja-JP" sz="2400" kern="0" dirty="0" smtClean="0">
                <a:solidFill>
                  <a:schemeClr val="tx1"/>
                </a:solidFill>
                <a:latin typeface="Meiryo UI" panose="020B0604030504040204" pitchFamily="50" charset="-128"/>
                <a:ea typeface="Meiryo UI" panose="020B0604030504040204" pitchFamily="50" charset="-128"/>
              </a:rPr>
              <a:t>Activate</a:t>
            </a:r>
            <a:r>
              <a:rPr lang="ja-JP" altLang="en-US" sz="2400" kern="0" dirty="0" smtClean="0">
                <a:solidFill>
                  <a:schemeClr val="tx1"/>
                </a:solidFill>
                <a:latin typeface="Meiryo UI" panose="020B0604030504040204" pitchFamily="50" charset="-128"/>
                <a:ea typeface="Meiryo UI" panose="020B0604030504040204" pitchFamily="50" charset="-128"/>
              </a:rPr>
              <a:t>します</a:t>
            </a:r>
            <a:endParaRPr lang="en-US" altLang="ja-JP" sz="2400" kern="0" dirty="0">
              <a:solidFill>
                <a:schemeClr val="tx1"/>
              </a:solidFill>
              <a:latin typeface="Meiryo UI" panose="020B0604030504040204" pitchFamily="50" charset="-128"/>
              <a:ea typeface="Meiryo UI" panose="020B0604030504040204" pitchFamily="50" charset="-128"/>
            </a:endParaRPr>
          </a:p>
        </p:txBody>
      </p:sp>
      <p:pic>
        <p:nvPicPr>
          <p:cNvPr id="6" name="図 5"/>
          <p:cNvPicPr>
            <a:picLocks noChangeAspect="1"/>
          </p:cNvPicPr>
          <p:nvPr/>
        </p:nvPicPr>
        <p:blipFill>
          <a:blip r:embed="rId2"/>
          <a:stretch>
            <a:fillRect/>
          </a:stretch>
        </p:blipFill>
        <p:spPr>
          <a:xfrm>
            <a:off x="1707301" y="2409728"/>
            <a:ext cx="5729397" cy="4010142"/>
          </a:xfrm>
          <a:prstGeom prst="rect">
            <a:avLst/>
          </a:prstGeom>
        </p:spPr>
      </p:pic>
    </p:spTree>
    <p:extLst>
      <p:ext uri="{BB962C8B-B14F-4D97-AF65-F5344CB8AC3E}">
        <p14:creationId xmlns:p14="http://schemas.microsoft.com/office/powerpoint/2010/main" val="27529704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p>
            <a:pPr>
              <a:defRPr/>
            </a:pPr>
            <a:fld id="{9A928F85-AEAE-49F3-9DB0-0C772DC2D835}" type="slidenum">
              <a:rPr lang="en-US" altLang="ja-JP" smtClean="0"/>
              <a:pPr>
                <a:defRPr/>
              </a:pPr>
              <a:t>45</a:t>
            </a:fld>
            <a:endParaRPr lang="en-US" altLang="ja-JP"/>
          </a:p>
        </p:txBody>
      </p:sp>
      <p:sp>
        <p:nvSpPr>
          <p:cNvPr id="3" name="正方形/長方形 2"/>
          <p:cNvSpPr/>
          <p:nvPr/>
        </p:nvSpPr>
        <p:spPr>
          <a:xfrm>
            <a:off x="566555" y="413665"/>
            <a:ext cx="8046640" cy="646331"/>
          </a:xfrm>
          <a:prstGeom prst="rect">
            <a:avLst/>
          </a:prstGeom>
        </p:spPr>
        <p:txBody>
          <a:bodyPr wrap="square">
            <a:spAutoFit/>
          </a:bodyPr>
          <a:lstStyle/>
          <a:p>
            <a:pPr algn="ctr"/>
            <a:r>
              <a:rPr lang="en-US" altLang="ja-JP" sz="3600" u="sng" kern="0" dirty="0">
                <a:solidFill>
                  <a:srgbClr val="333399"/>
                </a:solidFill>
                <a:latin typeface="Meiryo UI" panose="020B0604030504040204" pitchFamily="50" charset="-128"/>
                <a:ea typeface="Meiryo UI" panose="020B0604030504040204" pitchFamily="50" charset="-128"/>
                <a:cs typeface="+mj-cs"/>
              </a:rPr>
              <a:t>【</a:t>
            </a:r>
            <a:r>
              <a:rPr lang="ja-JP" altLang="en-US" sz="3600" u="sng" kern="0" dirty="0">
                <a:solidFill>
                  <a:srgbClr val="333399"/>
                </a:solidFill>
                <a:latin typeface="Meiryo UI" panose="020B0604030504040204" pitchFamily="50" charset="-128"/>
                <a:ea typeface="Meiryo UI" panose="020B0604030504040204" pitchFamily="50" charset="-128"/>
                <a:cs typeface="+mj-cs"/>
              </a:rPr>
              <a:t>実習</a:t>
            </a:r>
            <a:r>
              <a:rPr lang="en-US" altLang="ja-JP" sz="3600" u="sng" kern="0" dirty="0" smtClean="0">
                <a:solidFill>
                  <a:srgbClr val="333399"/>
                </a:solidFill>
                <a:latin typeface="Meiryo UI" panose="020B0604030504040204" pitchFamily="50" charset="-128"/>
                <a:ea typeface="Meiryo UI" panose="020B0604030504040204" pitchFamily="50" charset="-128"/>
                <a:cs typeface="+mj-cs"/>
              </a:rPr>
              <a:t>3-B】</a:t>
            </a:r>
            <a:r>
              <a:rPr lang="ja-JP" altLang="en-US" sz="3600" u="sng" kern="0" dirty="0">
                <a:solidFill>
                  <a:srgbClr val="333399"/>
                </a:solidFill>
                <a:latin typeface="Meiryo UI" panose="020B0604030504040204" pitchFamily="50" charset="-128"/>
                <a:ea typeface="Meiryo UI" panose="020B0604030504040204" pitchFamily="50" charset="-128"/>
                <a:cs typeface="+mj-cs"/>
              </a:rPr>
              <a:t>　</a:t>
            </a:r>
            <a:r>
              <a:rPr lang="ja-JP" altLang="en-US" sz="3600" u="sng" kern="0" dirty="0" smtClean="0">
                <a:solidFill>
                  <a:srgbClr val="333399"/>
                </a:solidFill>
                <a:latin typeface="Meiryo UI" panose="020B0604030504040204" pitchFamily="50" charset="-128"/>
                <a:ea typeface="Meiryo UI" panose="020B0604030504040204" pitchFamily="50" charset="-128"/>
                <a:cs typeface="+mj-cs"/>
              </a:rPr>
              <a:t>動作確認</a:t>
            </a:r>
            <a:endParaRPr lang="ja-JP" altLang="en-US" sz="1200" u="sng" dirty="0"/>
          </a:p>
        </p:txBody>
      </p:sp>
      <p:sp>
        <p:nvSpPr>
          <p:cNvPr id="5" name="Rectangle 2">
            <a:extLst>
              <a:ext uri="{FF2B5EF4-FFF2-40B4-BE49-F238E27FC236}">
                <a16:creationId xmlns:a16="http://schemas.microsoft.com/office/drawing/2014/main" xmlns="" id="{6A3CD6A0-4832-43B2-A0D8-281529217659}"/>
              </a:ext>
            </a:extLst>
          </p:cNvPr>
          <p:cNvSpPr txBox="1">
            <a:spLocks noChangeArrowheads="1"/>
          </p:cNvSpPr>
          <p:nvPr/>
        </p:nvSpPr>
        <p:spPr bwMode="auto">
          <a:xfrm>
            <a:off x="258519" y="1265536"/>
            <a:ext cx="8460941" cy="486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smtClean="0">
                <a:solidFill>
                  <a:schemeClr val="tx1"/>
                </a:solidFill>
                <a:latin typeface="Meiryo UI" panose="020B0604030504040204" pitchFamily="50" charset="-128"/>
                <a:ea typeface="Meiryo UI" panose="020B0604030504040204" pitchFamily="50" charset="-128"/>
              </a:rPr>
              <a:t>起動したコンポーネントが全て</a:t>
            </a:r>
            <a:r>
              <a:rPr lang="en-US" altLang="ja-JP" sz="2400" kern="0" dirty="0" smtClean="0">
                <a:solidFill>
                  <a:schemeClr val="tx1"/>
                </a:solidFill>
                <a:latin typeface="Meiryo UI" panose="020B0604030504040204" pitchFamily="50" charset="-128"/>
                <a:ea typeface="Meiryo UI" panose="020B0604030504040204" pitchFamily="50" charset="-128"/>
              </a:rPr>
              <a:t>Active</a:t>
            </a:r>
            <a:r>
              <a:rPr lang="ja-JP" altLang="en-US" sz="2400" kern="0" dirty="0" smtClean="0">
                <a:solidFill>
                  <a:schemeClr val="tx1"/>
                </a:solidFill>
                <a:latin typeface="Meiryo UI" panose="020B0604030504040204" pitchFamily="50" charset="-128"/>
                <a:ea typeface="Meiryo UI" panose="020B0604030504040204" pitchFamily="50" charset="-128"/>
              </a:rPr>
              <a:t>状態（緑色）</a:t>
            </a:r>
            <a:endParaRPr lang="en-US" altLang="ja-JP" sz="2400" kern="0" dirty="0" smtClean="0">
              <a:solidFill>
                <a:schemeClr val="tx1"/>
              </a:solidFill>
              <a:latin typeface="Meiryo UI" panose="020B0604030504040204" pitchFamily="50" charset="-128"/>
              <a:ea typeface="Meiryo UI" panose="020B0604030504040204" pitchFamily="50" charset="-128"/>
            </a:endParaRPr>
          </a:p>
          <a:p>
            <a:pPr eaLnBrk="1" hangingPunct="1">
              <a:lnSpc>
                <a:spcPct val="80000"/>
              </a:lnSpc>
              <a:defRPr/>
            </a:pPr>
            <a:r>
              <a:rPr lang="ja-JP" altLang="en-US" sz="2400" kern="0" dirty="0" smtClean="0">
                <a:solidFill>
                  <a:schemeClr val="tx1"/>
                </a:solidFill>
                <a:latin typeface="Meiryo UI" panose="020B0604030504040204" pitchFamily="50" charset="-128"/>
                <a:ea typeface="Meiryo UI" panose="020B0604030504040204" pitchFamily="50" charset="-128"/>
              </a:rPr>
              <a:t>カメラ画像が表示される</a:t>
            </a:r>
            <a:endParaRPr lang="en-US" altLang="ja-JP" sz="2400" kern="0" dirty="0" smtClean="0">
              <a:solidFill>
                <a:schemeClr val="tx1"/>
              </a:solidFill>
              <a:latin typeface="Meiryo UI" panose="020B0604030504040204" pitchFamily="50" charset="-128"/>
              <a:ea typeface="Meiryo UI" panose="020B0604030504040204" pitchFamily="50" charset="-128"/>
            </a:endParaRPr>
          </a:p>
          <a:p>
            <a:pPr eaLnBrk="1" hangingPunct="1">
              <a:lnSpc>
                <a:spcPct val="80000"/>
              </a:lnSpc>
              <a:defRPr/>
            </a:pPr>
            <a:r>
              <a:rPr lang="en-US" altLang="ja-JP" sz="2400" kern="0" dirty="0" err="1">
                <a:solidFill>
                  <a:schemeClr val="tx1"/>
                </a:solidFill>
                <a:latin typeface="Meiryo UI" panose="020B0604030504040204" pitchFamily="50" charset="-128"/>
                <a:ea typeface="Meiryo UI" panose="020B0604030504040204" pitchFamily="50" charset="-128"/>
              </a:rPr>
              <a:t>RobotController</a:t>
            </a:r>
            <a:r>
              <a:rPr lang="en-US" altLang="ja-JP" sz="2400" kern="0" dirty="0">
                <a:solidFill>
                  <a:schemeClr val="tx1"/>
                </a:solidFill>
                <a:latin typeface="Meiryo UI" panose="020B0604030504040204" pitchFamily="50" charset="-128"/>
                <a:ea typeface="Meiryo UI" panose="020B0604030504040204" pitchFamily="50" charset="-128"/>
              </a:rPr>
              <a:t> </a:t>
            </a:r>
            <a:r>
              <a:rPr lang="ja-JP" altLang="en-US" sz="2400" kern="0" dirty="0" smtClean="0">
                <a:solidFill>
                  <a:schemeClr val="tx1"/>
                </a:solidFill>
                <a:latin typeface="Meiryo UI" panose="020B0604030504040204" pitchFamily="50" charset="-128"/>
                <a:ea typeface="Meiryo UI" panose="020B0604030504040204" pitchFamily="50" charset="-128"/>
              </a:rPr>
              <a:t>のスライドバーでロボットが制御できる</a:t>
            </a:r>
            <a:endParaRPr lang="en-US" altLang="ja-JP" sz="2400" kern="0" dirty="0" smtClean="0">
              <a:solidFill>
                <a:schemeClr val="tx1"/>
              </a:solidFill>
              <a:latin typeface="Meiryo UI" panose="020B0604030504040204" pitchFamily="50" charset="-128"/>
              <a:ea typeface="Meiryo UI" panose="020B0604030504040204" pitchFamily="50" charset="-128"/>
            </a:endParaRPr>
          </a:p>
          <a:p>
            <a:pPr eaLnBrk="1" hangingPunct="1">
              <a:lnSpc>
                <a:spcPct val="80000"/>
              </a:lnSpc>
              <a:defRPr/>
            </a:pPr>
            <a:r>
              <a:rPr lang="en-US" altLang="ja-JP" sz="2400" kern="0" dirty="0" err="1" smtClean="0">
                <a:solidFill>
                  <a:schemeClr val="tx1"/>
                </a:solidFill>
                <a:latin typeface="Meiryo UI" panose="020B0604030504040204" pitchFamily="50" charset="-128"/>
                <a:ea typeface="Meiryo UI" panose="020B0604030504040204" pitchFamily="50" charset="-128"/>
              </a:rPr>
              <a:t>ImageDataCollector</a:t>
            </a:r>
            <a:r>
              <a:rPr lang="ja-JP" altLang="en-US" sz="2400" kern="0" dirty="0" smtClean="0">
                <a:solidFill>
                  <a:schemeClr val="tx1"/>
                </a:solidFill>
                <a:latin typeface="Meiryo UI" panose="020B0604030504040204" pitchFamily="50" charset="-128"/>
                <a:ea typeface="Meiryo UI" panose="020B0604030504040204" pitchFamily="50" charset="-128"/>
              </a:rPr>
              <a:t>を起動したフォルダ以下にカメラ画像ファイルが生成され，時間</a:t>
            </a:r>
            <a:r>
              <a:rPr lang="ja-JP" altLang="en-US" sz="2400" kern="0" dirty="0">
                <a:solidFill>
                  <a:schemeClr val="tx1"/>
                </a:solidFill>
                <a:latin typeface="Meiryo UI" panose="020B0604030504040204" pitchFamily="50" charset="-128"/>
                <a:ea typeface="Meiryo UI" panose="020B0604030504040204" pitchFamily="50" charset="-128"/>
              </a:rPr>
              <a:t>経過とともに</a:t>
            </a:r>
            <a:r>
              <a:rPr lang="ja-JP" altLang="en-US" sz="2400" kern="0" dirty="0" smtClean="0">
                <a:solidFill>
                  <a:schemeClr val="tx1"/>
                </a:solidFill>
                <a:latin typeface="Meiryo UI" panose="020B0604030504040204" pitchFamily="50" charset="-128"/>
                <a:ea typeface="Meiryo UI" panose="020B0604030504040204" pitchFamily="50" charset="-128"/>
              </a:rPr>
              <a:t>ファイル数が増える</a:t>
            </a:r>
            <a:endParaRPr lang="en-US" altLang="ja-JP" sz="2400" kern="0" dirty="0" smtClean="0">
              <a:solidFill>
                <a:schemeClr val="tx1"/>
              </a:solidFill>
              <a:latin typeface="Meiryo UI" panose="020B0604030504040204" pitchFamily="50" charset="-128"/>
              <a:ea typeface="Meiryo UI" panose="020B0604030504040204" pitchFamily="50" charset="-128"/>
            </a:endParaRPr>
          </a:p>
          <a:p>
            <a:pPr eaLnBrk="1" hangingPunct="1">
              <a:lnSpc>
                <a:spcPct val="80000"/>
              </a:lnSpc>
              <a:defRPr/>
            </a:pPr>
            <a:r>
              <a:rPr lang="en-US" altLang="ja-JP" sz="2400" kern="0" dirty="0" err="1">
                <a:solidFill>
                  <a:schemeClr val="tx1"/>
                </a:solidFill>
                <a:latin typeface="Meiryo UI" panose="020B0604030504040204" pitchFamily="50" charset="-128"/>
                <a:ea typeface="Meiryo UI" panose="020B0604030504040204" pitchFamily="50" charset="-128"/>
              </a:rPr>
              <a:t>ImageDataCollector</a:t>
            </a:r>
            <a:r>
              <a:rPr lang="ja-JP" altLang="en-US" sz="2400" kern="0" dirty="0">
                <a:solidFill>
                  <a:schemeClr val="tx1"/>
                </a:solidFill>
                <a:latin typeface="Meiryo UI" panose="020B0604030504040204" pitchFamily="50" charset="-128"/>
                <a:ea typeface="Meiryo UI" panose="020B0604030504040204" pitchFamily="50" charset="-128"/>
              </a:rPr>
              <a:t>を起動したフォルダ以下</a:t>
            </a:r>
            <a:r>
              <a:rPr lang="ja-JP" altLang="en-US" sz="2400" kern="0" dirty="0" smtClean="0">
                <a:solidFill>
                  <a:schemeClr val="tx1"/>
                </a:solidFill>
                <a:latin typeface="Meiryo UI" panose="020B0604030504040204" pitchFamily="50" charset="-128"/>
                <a:ea typeface="Meiryo UI" panose="020B0604030504040204" pitchFamily="50" charset="-128"/>
              </a:rPr>
              <a:t>にセンサデータファイル</a:t>
            </a:r>
            <a:r>
              <a:rPr lang="ja-JP" altLang="en-US" sz="2400" kern="0" dirty="0">
                <a:solidFill>
                  <a:schemeClr val="tx1"/>
                </a:solidFill>
                <a:latin typeface="Meiryo UI" panose="020B0604030504040204" pitchFamily="50" charset="-128"/>
                <a:ea typeface="Meiryo UI" panose="020B0604030504040204" pitchFamily="50" charset="-128"/>
              </a:rPr>
              <a:t>が生成され，時間経過とともに</a:t>
            </a:r>
            <a:r>
              <a:rPr lang="ja-JP" altLang="en-US" sz="2400" kern="0" dirty="0" smtClean="0">
                <a:solidFill>
                  <a:schemeClr val="tx1"/>
                </a:solidFill>
                <a:latin typeface="Meiryo UI" panose="020B0604030504040204" pitchFamily="50" charset="-128"/>
                <a:ea typeface="Meiryo UI" panose="020B0604030504040204" pitchFamily="50" charset="-128"/>
              </a:rPr>
              <a:t>ファイルサイズが</a:t>
            </a:r>
            <a:r>
              <a:rPr lang="ja-JP" altLang="en-US" sz="2400" kern="0" dirty="0">
                <a:solidFill>
                  <a:schemeClr val="tx1"/>
                </a:solidFill>
                <a:latin typeface="Meiryo UI" panose="020B0604030504040204" pitchFamily="50" charset="-128"/>
                <a:ea typeface="Meiryo UI" panose="020B0604030504040204" pitchFamily="50" charset="-128"/>
              </a:rPr>
              <a:t>増える</a:t>
            </a:r>
            <a:endParaRPr lang="en-US" altLang="ja-JP" sz="2400" kern="0" dirty="0">
              <a:solidFill>
                <a:schemeClr val="tx1"/>
              </a:solidFill>
              <a:latin typeface="Meiryo UI" panose="020B0604030504040204" pitchFamily="50" charset="-128"/>
              <a:ea typeface="Meiryo UI" panose="020B0604030504040204" pitchFamily="50" charset="-128"/>
            </a:endParaRPr>
          </a:p>
        </p:txBody>
      </p:sp>
      <p:sp>
        <p:nvSpPr>
          <p:cNvPr id="6" name="下矢印 5"/>
          <p:cNvSpPr/>
          <p:nvPr/>
        </p:nvSpPr>
        <p:spPr>
          <a:xfrm>
            <a:off x="3401869" y="3699030"/>
            <a:ext cx="1935215" cy="903325"/>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7" name="テキスト ボックス 6"/>
          <p:cNvSpPr txBox="1"/>
          <p:nvPr/>
        </p:nvSpPr>
        <p:spPr>
          <a:xfrm>
            <a:off x="3896925" y="3872982"/>
            <a:ext cx="957313" cy="369332"/>
          </a:xfrm>
          <a:prstGeom prst="rect">
            <a:avLst/>
          </a:prstGeom>
          <a:noFill/>
        </p:spPr>
        <p:txBody>
          <a:bodyPr wrap="none" rtlCol="0">
            <a:spAutoFit/>
          </a:bodyPr>
          <a:lstStyle/>
          <a:p>
            <a:r>
              <a:rPr kumimoji="1" lang="ja-JP" altLang="en-US" sz="1800" b="1" dirty="0" smtClean="0">
                <a:latin typeface="Meiryo UI" panose="020B0604030504040204" pitchFamily="50" charset="-128"/>
                <a:ea typeface="Meiryo UI" panose="020B0604030504040204" pitchFamily="50" charset="-128"/>
              </a:rPr>
              <a:t>全て</a:t>
            </a:r>
            <a:r>
              <a:rPr kumimoji="1" lang="en-US" altLang="ja-JP" sz="1800" b="1" dirty="0" smtClean="0">
                <a:latin typeface="Meiryo UI" panose="020B0604030504040204" pitchFamily="50" charset="-128"/>
                <a:ea typeface="Meiryo UI" panose="020B0604030504040204" pitchFamily="50" charset="-128"/>
              </a:rPr>
              <a:t>OK</a:t>
            </a:r>
            <a:endParaRPr kumimoji="1" lang="ja-JP" altLang="en-US" sz="1800" b="1" dirty="0">
              <a:latin typeface="Meiryo UI" panose="020B0604030504040204" pitchFamily="50" charset="-128"/>
              <a:ea typeface="Meiryo UI" panose="020B0604030504040204" pitchFamily="50" charset="-128"/>
            </a:endParaRPr>
          </a:p>
        </p:txBody>
      </p:sp>
      <p:sp>
        <p:nvSpPr>
          <p:cNvPr id="8" name="テキスト ボックス 7"/>
          <p:cNvSpPr txBox="1"/>
          <p:nvPr/>
        </p:nvSpPr>
        <p:spPr>
          <a:xfrm>
            <a:off x="1822765" y="4584638"/>
            <a:ext cx="5986767" cy="1815882"/>
          </a:xfrm>
          <a:prstGeom prst="rect">
            <a:avLst/>
          </a:prstGeom>
          <a:noFill/>
        </p:spPr>
        <p:txBody>
          <a:bodyPr wrap="none" rtlCol="0">
            <a:spAutoFit/>
          </a:bodyPr>
          <a:lstStyle/>
          <a:p>
            <a:r>
              <a:rPr kumimoji="1" lang="ja-JP" altLang="en-US" sz="3200" u="sng" dirty="0" smtClean="0">
                <a:solidFill>
                  <a:schemeClr val="accent2"/>
                </a:solidFill>
                <a:latin typeface="Meiryo UI" panose="020B0604030504040204" pitchFamily="50" charset="-128"/>
                <a:ea typeface="Meiryo UI" panose="020B0604030504040204" pitchFamily="50" charset="-128"/>
              </a:rPr>
              <a:t>実機での動作確認</a:t>
            </a:r>
            <a:endParaRPr kumimoji="1" lang="en-US" altLang="ja-JP" sz="3200" u="sng" dirty="0" smtClean="0">
              <a:solidFill>
                <a:schemeClr val="accent2"/>
              </a:solidFill>
              <a:latin typeface="Meiryo UI" panose="020B0604030504040204" pitchFamily="50" charset="-128"/>
              <a:ea typeface="Meiryo UI" panose="020B0604030504040204" pitchFamily="50" charset="-128"/>
            </a:endParaRPr>
          </a:p>
          <a:p>
            <a:endParaRPr lang="en-US" altLang="ja-JP" sz="800" dirty="0">
              <a:latin typeface="Meiryo UI" panose="020B0604030504040204" pitchFamily="50" charset="-128"/>
              <a:ea typeface="Meiryo UI" panose="020B0604030504040204" pitchFamily="50" charset="-128"/>
            </a:endParaRPr>
          </a:p>
          <a:p>
            <a:r>
              <a:rPr kumimoji="1" lang="en-US" altLang="ja-JP" sz="2400" dirty="0" smtClean="0">
                <a:latin typeface="Meiryo UI" panose="020B0604030504040204" pitchFamily="50" charset="-128"/>
                <a:ea typeface="Meiryo UI" panose="020B0604030504040204" pitchFamily="50" charset="-128"/>
              </a:rPr>
              <a:t>※</a:t>
            </a:r>
            <a:r>
              <a:rPr kumimoji="1" lang="ja-JP" altLang="en-US" sz="2400" dirty="0" smtClean="0">
                <a:latin typeface="Meiryo UI" panose="020B0604030504040204" pitchFamily="50" charset="-128"/>
                <a:ea typeface="Meiryo UI" panose="020B0604030504040204" pitchFamily="50" charset="-128"/>
              </a:rPr>
              <a:t>時間がある方は，下記にも挑戦ください</a:t>
            </a:r>
            <a:endParaRPr kumimoji="1" lang="en-US" altLang="ja-JP" sz="2400" dirty="0" smtClean="0">
              <a:latin typeface="Meiryo UI" panose="020B0604030504040204" pitchFamily="50" charset="-128"/>
              <a:ea typeface="Meiryo UI" panose="020B0604030504040204" pitchFamily="50" charset="-128"/>
            </a:endParaRPr>
          </a:p>
          <a:p>
            <a:r>
              <a:rPr lang="ja-JP" altLang="en-US" sz="2400" dirty="0" smtClean="0">
                <a:latin typeface="Meiryo UI" panose="020B0604030504040204" pitchFamily="50" charset="-128"/>
                <a:ea typeface="Meiryo UI" panose="020B0604030504040204" pitchFamily="50" charset="-128"/>
              </a:rPr>
              <a:t>・</a:t>
            </a:r>
            <a:r>
              <a:rPr lang="en-US" altLang="ja-JP" sz="2400" dirty="0" err="1" smtClean="0">
                <a:latin typeface="Meiryo UI" panose="020B0604030504040204" pitchFamily="50" charset="-128"/>
                <a:ea typeface="Meiryo UI" panose="020B0604030504040204" pitchFamily="50" charset="-128"/>
              </a:rPr>
              <a:t>OpenCVCamera</a:t>
            </a:r>
            <a:r>
              <a:rPr lang="ja-JP" altLang="en-US" sz="2400" dirty="0" smtClean="0">
                <a:latin typeface="Meiryo UI" panose="020B0604030504040204" pitchFamily="50" charset="-128"/>
                <a:ea typeface="Meiryo UI" panose="020B0604030504040204" pitchFamily="50" charset="-128"/>
              </a:rPr>
              <a:t>の</a:t>
            </a:r>
            <a:r>
              <a:rPr lang="en-US" altLang="ja-JP" sz="2400" dirty="0" smtClean="0">
                <a:latin typeface="Meiryo UI" panose="020B0604030504040204" pitchFamily="50" charset="-128"/>
                <a:ea typeface="Meiryo UI" panose="020B0604030504040204" pitchFamily="50" charset="-128"/>
              </a:rPr>
              <a:t>configuration</a:t>
            </a:r>
            <a:r>
              <a:rPr lang="ja-JP" altLang="en-US" sz="2400" dirty="0" smtClean="0">
                <a:latin typeface="Meiryo UI" panose="020B0604030504040204" pitchFamily="50" charset="-128"/>
                <a:ea typeface="Meiryo UI" panose="020B0604030504040204" pitchFamily="50" charset="-128"/>
              </a:rPr>
              <a:t>を変更し</a:t>
            </a:r>
            <a:r>
              <a:rPr lang="en-US" altLang="ja-JP" sz="2400" dirty="0" smtClean="0">
                <a:latin typeface="Meiryo UI" panose="020B0604030504040204" pitchFamily="50" charset="-128"/>
                <a:ea typeface="Meiryo UI" panose="020B0604030504040204" pitchFamily="50" charset="-128"/>
              </a:rPr>
              <a:t/>
            </a:r>
            <a:br>
              <a:rPr lang="en-US" altLang="ja-JP" sz="2400" dirty="0" smtClean="0">
                <a:latin typeface="Meiryo UI" panose="020B0604030504040204" pitchFamily="50" charset="-128"/>
                <a:ea typeface="Meiryo UI" panose="020B0604030504040204" pitchFamily="50" charset="-128"/>
              </a:rPr>
            </a:br>
            <a:r>
              <a:rPr lang="ja-JP" altLang="en-US" sz="2400" dirty="0" smtClean="0">
                <a:latin typeface="Meiryo UI" panose="020B0604030504040204" pitchFamily="50" charset="-128"/>
                <a:ea typeface="Meiryo UI" panose="020B0604030504040204" pitchFamily="50" charset="-128"/>
              </a:rPr>
              <a:t>　カメラ画像のサイズを大きく </a:t>
            </a:r>
            <a:r>
              <a:rPr lang="en-US" altLang="ja-JP" sz="2400" dirty="0" smtClean="0">
                <a:latin typeface="Meiryo UI" panose="020B0604030504040204" pitchFamily="50" charset="-128"/>
                <a:ea typeface="Meiryo UI" panose="020B0604030504040204" pitchFamily="50" charset="-128"/>
              </a:rPr>
              <a:t>or </a:t>
            </a:r>
            <a:r>
              <a:rPr lang="ja-JP" altLang="en-US" sz="2400" dirty="0" smtClean="0">
                <a:latin typeface="Meiryo UI" panose="020B0604030504040204" pitchFamily="50" charset="-128"/>
                <a:ea typeface="Meiryo UI" panose="020B0604030504040204" pitchFamily="50" charset="-128"/>
              </a:rPr>
              <a:t>小さくしてみる</a:t>
            </a:r>
            <a:endParaRPr lang="en-US" altLang="ja-JP" sz="2400" dirty="0" smtClean="0">
              <a:latin typeface="Meiryo UI" panose="020B0604030504040204" pitchFamily="50" charset="-128"/>
              <a:ea typeface="Meiryo UI" panose="020B0604030504040204" pitchFamily="50" charset="-128"/>
            </a:endParaRPr>
          </a:p>
        </p:txBody>
      </p:sp>
      <p:pic>
        <p:nvPicPr>
          <p:cNvPr id="9" name="図 8"/>
          <p:cNvPicPr>
            <a:picLocks noChangeAspect="1"/>
          </p:cNvPicPr>
          <p:nvPr/>
        </p:nvPicPr>
        <p:blipFill rotWithShape="1">
          <a:blip r:embed="rId2"/>
          <a:srcRect l="18993" t="13864" r="21946" b="14278"/>
          <a:stretch/>
        </p:blipFill>
        <p:spPr>
          <a:xfrm>
            <a:off x="414988" y="4778253"/>
            <a:ext cx="1260140" cy="1149878"/>
          </a:xfrm>
          <a:prstGeom prst="rect">
            <a:avLst/>
          </a:prstGeom>
        </p:spPr>
      </p:pic>
      <p:pic>
        <p:nvPicPr>
          <p:cNvPr id="10" name="図 9"/>
          <p:cNvPicPr>
            <a:picLocks noChangeAspect="1"/>
          </p:cNvPicPr>
          <p:nvPr/>
        </p:nvPicPr>
        <p:blipFill>
          <a:blip r:embed="rId3"/>
          <a:stretch>
            <a:fillRect/>
          </a:stretch>
        </p:blipFill>
        <p:spPr>
          <a:xfrm>
            <a:off x="5411222" y="3569431"/>
            <a:ext cx="833073" cy="861366"/>
          </a:xfrm>
          <a:prstGeom prst="rect">
            <a:avLst/>
          </a:prstGeom>
        </p:spPr>
      </p:pic>
    </p:spTree>
    <p:extLst>
      <p:ext uri="{BB962C8B-B14F-4D97-AF65-F5344CB8AC3E}">
        <p14:creationId xmlns:p14="http://schemas.microsoft.com/office/powerpoint/2010/main" val="172856744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40773EB8-B066-46F3-955F-6E782D844949}" type="slidenum">
              <a:rPr lang="en-US" altLang="ja-JP" smtClean="0"/>
              <a:pPr>
                <a:defRPr/>
              </a:pPr>
              <a:t>46</a:t>
            </a:fld>
            <a:endParaRPr lang="en-US" altLang="ja-JP"/>
          </a:p>
        </p:txBody>
      </p:sp>
    </p:spTree>
    <p:extLst>
      <p:ext uri="{BB962C8B-B14F-4D97-AF65-F5344CB8AC3E}">
        <p14:creationId xmlns:p14="http://schemas.microsoft.com/office/powerpoint/2010/main" val="38274002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0"/>
          </p:nvPr>
        </p:nvSpPr>
        <p:spPr/>
        <p:txBody>
          <a:bodyPr/>
          <a:lstStyle/>
          <a:p>
            <a:pPr>
              <a:defRPr/>
            </a:pPr>
            <a:fld id="{40773EB8-B066-46F3-955F-6E782D844949}" type="slidenum">
              <a:rPr lang="en-US" altLang="ja-JP" smtClean="0"/>
              <a:pPr>
                <a:defRPr/>
              </a:pPr>
              <a:t>47</a:t>
            </a:fld>
            <a:endParaRPr lang="en-US" altLang="ja-JP"/>
          </a:p>
        </p:txBody>
      </p:sp>
      <p:sp>
        <p:nvSpPr>
          <p:cNvPr id="5" name="コンテンツ プレースホルダー 2"/>
          <p:cNvSpPr>
            <a:spLocks noGrp="1"/>
          </p:cNvSpPr>
          <p:nvPr>
            <p:ph idx="1"/>
          </p:nvPr>
        </p:nvSpPr>
        <p:spPr>
          <a:xfrm>
            <a:off x="457199" y="1600200"/>
            <a:ext cx="8539163" cy="4525963"/>
          </a:xfrm>
        </p:spPr>
        <p:txBody>
          <a:bodyPr/>
          <a:lstStyle/>
          <a:p>
            <a:pPr marL="0" indent="0" algn="ctr">
              <a:buNone/>
            </a:pPr>
            <a:r>
              <a:rPr lang="en-US" altLang="ja-JP" sz="6000" dirty="0">
                <a:latin typeface="Meiryo UI" panose="020B0604030504040204" pitchFamily="50" charset="-128"/>
                <a:ea typeface="Meiryo UI" panose="020B0604030504040204" pitchFamily="50" charset="-128"/>
              </a:rPr>
              <a:t>5</a:t>
            </a:r>
            <a:r>
              <a:rPr lang="en-US" altLang="ja-JP" sz="6000" dirty="0" smtClean="0">
                <a:latin typeface="Meiryo UI" panose="020B0604030504040204" pitchFamily="50" charset="-128"/>
                <a:ea typeface="Meiryo UI" panose="020B0604030504040204" pitchFamily="50" charset="-128"/>
              </a:rPr>
              <a:t>. </a:t>
            </a:r>
            <a:r>
              <a:rPr lang="ja-JP" altLang="en-US" sz="6000" dirty="0" smtClean="0">
                <a:latin typeface="Meiryo UI" panose="020B0604030504040204" pitchFamily="50" charset="-128"/>
                <a:ea typeface="Meiryo UI" panose="020B0604030504040204" pitchFamily="50" charset="-128"/>
              </a:rPr>
              <a:t>応用課題</a:t>
            </a:r>
            <a:endParaRPr lang="en-US" altLang="ja-JP" sz="6000" dirty="0" smtClean="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137947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28600" y="275600"/>
            <a:ext cx="8686800" cy="1143000"/>
          </a:xfrm>
        </p:spPr>
        <p:txBody>
          <a:bodyPr/>
          <a:lstStyle/>
          <a:p>
            <a:r>
              <a:rPr lang="en-US" altLang="ja-JP" sz="3200" u="sng" dirty="0" smtClean="0">
                <a:solidFill>
                  <a:schemeClr val="accent2"/>
                </a:solidFill>
                <a:latin typeface="Meiryo UI" panose="020B0604030504040204" pitchFamily="50" charset="-128"/>
                <a:ea typeface="Meiryo UI" panose="020B0604030504040204" pitchFamily="50" charset="-128"/>
              </a:rPr>
              <a:t>【</a:t>
            </a:r>
            <a:r>
              <a:rPr lang="ja-JP" altLang="en-US" sz="3200" u="sng" dirty="0" smtClean="0">
                <a:solidFill>
                  <a:schemeClr val="accent2"/>
                </a:solidFill>
                <a:latin typeface="Meiryo UI" panose="020B0604030504040204" pitchFamily="50" charset="-128"/>
                <a:ea typeface="Meiryo UI" panose="020B0604030504040204" pitchFamily="50" charset="-128"/>
              </a:rPr>
              <a:t>応用課題①</a:t>
            </a:r>
            <a:r>
              <a:rPr lang="en-US" altLang="ja-JP" sz="3200" u="sng" dirty="0" smtClean="0">
                <a:solidFill>
                  <a:schemeClr val="accent2"/>
                </a:solidFill>
                <a:latin typeface="Meiryo UI" panose="020B0604030504040204" pitchFamily="50" charset="-128"/>
                <a:ea typeface="Meiryo UI" panose="020B0604030504040204" pitchFamily="50" charset="-128"/>
              </a:rPr>
              <a:t>】</a:t>
            </a:r>
            <a:r>
              <a:rPr lang="ja-JP" altLang="en-US" sz="3200" u="sng" dirty="0" smtClean="0">
                <a:solidFill>
                  <a:schemeClr val="accent2"/>
                </a:solidFill>
                <a:latin typeface="Meiryo UI" panose="020B0604030504040204" pitchFamily="50" charset="-128"/>
                <a:ea typeface="Meiryo UI" panose="020B0604030504040204" pitchFamily="50" charset="-128"/>
              </a:rPr>
              <a:t>　</a:t>
            </a:r>
            <a:r>
              <a:rPr lang="en-US" altLang="ja-JP" sz="3200" u="sng" dirty="0" err="1" smtClean="0">
                <a:solidFill>
                  <a:schemeClr val="accent2"/>
                </a:solidFill>
                <a:latin typeface="Meiryo UI" panose="020B0604030504040204" pitchFamily="50" charset="-128"/>
                <a:ea typeface="Meiryo UI" panose="020B0604030504040204" pitchFamily="50" charset="-128"/>
              </a:rPr>
              <a:t>RaspberryPiMouse</a:t>
            </a:r>
            <a:r>
              <a:rPr lang="ja-JP" altLang="en-US" sz="3200" u="sng" dirty="0">
                <a:solidFill>
                  <a:schemeClr val="accent2"/>
                </a:solidFill>
                <a:latin typeface="Meiryo UI" panose="020B0604030504040204" pitchFamily="50" charset="-128"/>
                <a:ea typeface="Meiryo UI" panose="020B0604030504040204" pitchFamily="50" charset="-128"/>
              </a:rPr>
              <a:t>の</a:t>
            </a:r>
            <a:r>
              <a:rPr lang="ja-JP" altLang="en-US" sz="3200" u="sng" dirty="0" smtClean="0">
                <a:solidFill>
                  <a:schemeClr val="accent2"/>
                </a:solidFill>
                <a:latin typeface="Meiryo UI" panose="020B0604030504040204" pitchFamily="50" charset="-128"/>
                <a:ea typeface="Meiryo UI" panose="020B0604030504040204" pitchFamily="50" charset="-128"/>
              </a:rPr>
              <a:t>カメラを使う</a:t>
            </a:r>
            <a:endParaRPr kumimoji="1" lang="ja-JP" altLang="en-US" sz="3200" u="sng" dirty="0">
              <a:solidFill>
                <a:schemeClr val="accent2"/>
              </a:solidFill>
              <a:latin typeface="Meiryo UI" panose="020B0604030504040204" pitchFamily="50" charset="-128"/>
              <a:ea typeface="Meiryo UI" panose="020B0604030504040204" pitchFamily="50" charset="-128"/>
            </a:endParaRPr>
          </a:p>
        </p:txBody>
      </p:sp>
      <p:sp>
        <p:nvSpPr>
          <p:cNvPr id="3" name="コンテンツ プレースホルダー 2"/>
          <p:cNvSpPr>
            <a:spLocks noGrp="1"/>
          </p:cNvSpPr>
          <p:nvPr>
            <p:ph idx="1"/>
          </p:nvPr>
        </p:nvSpPr>
        <p:spPr/>
        <p:txBody>
          <a:bodyPr/>
          <a:lstStyle/>
          <a:p>
            <a:r>
              <a:rPr kumimoji="1" lang="en-US" altLang="ja-JP" sz="2800" dirty="0" err="1" smtClean="0">
                <a:solidFill>
                  <a:schemeClr val="tx1"/>
                </a:solidFill>
                <a:latin typeface="Meiryo UI" panose="020B0604030504040204" pitchFamily="50" charset="-128"/>
                <a:ea typeface="Meiryo UI" panose="020B0604030504040204" pitchFamily="50" charset="-128"/>
              </a:rPr>
              <a:t>RaspberryPiMouse</a:t>
            </a:r>
            <a:r>
              <a:rPr kumimoji="1" lang="en-US" altLang="ja-JP" sz="2800" dirty="0" smtClean="0">
                <a:solidFill>
                  <a:schemeClr val="tx1"/>
                </a:solidFill>
                <a:latin typeface="Meiryo UI" panose="020B0604030504040204" pitchFamily="50" charset="-128"/>
                <a:ea typeface="Meiryo UI" panose="020B0604030504040204" pitchFamily="50" charset="-128"/>
              </a:rPr>
              <a:t> </a:t>
            </a:r>
            <a:r>
              <a:rPr kumimoji="1" lang="ja-JP" altLang="en-US" sz="2800" dirty="0" smtClean="0">
                <a:solidFill>
                  <a:schemeClr val="tx1"/>
                </a:solidFill>
                <a:latin typeface="Meiryo UI" panose="020B0604030504040204" pitchFamily="50" charset="-128"/>
                <a:ea typeface="Meiryo UI" panose="020B0604030504040204" pitchFamily="50" charset="-128"/>
              </a:rPr>
              <a:t>に </a:t>
            </a:r>
            <a:r>
              <a:rPr kumimoji="1" lang="en-US" altLang="ja-JP" sz="2800" dirty="0" smtClean="0">
                <a:solidFill>
                  <a:schemeClr val="tx1"/>
                </a:solidFill>
                <a:latin typeface="Meiryo UI" panose="020B0604030504040204" pitchFamily="50" charset="-128"/>
                <a:ea typeface="Meiryo UI" panose="020B0604030504040204" pitchFamily="50" charset="-128"/>
              </a:rPr>
              <a:t>USB</a:t>
            </a:r>
            <a:r>
              <a:rPr lang="ja-JP" altLang="en-US" sz="2800" dirty="0" smtClean="0">
                <a:solidFill>
                  <a:schemeClr val="tx1"/>
                </a:solidFill>
                <a:latin typeface="Meiryo UI" panose="020B0604030504040204" pitchFamily="50" charset="-128"/>
                <a:ea typeface="Meiryo UI" panose="020B0604030504040204" pitchFamily="50" charset="-128"/>
              </a:rPr>
              <a:t> </a:t>
            </a:r>
            <a:r>
              <a:rPr kumimoji="1" lang="ja-JP" altLang="en-US" sz="2800" dirty="0" smtClean="0">
                <a:solidFill>
                  <a:schemeClr val="tx1"/>
                </a:solidFill>
                <a:latin typeface="Meiryo UI" panose="020B0604030504040204" pitchFamily="50" charset="-128"/>
                <a:ea typeface="Meiryo UI" panose="020B0604030504040204" pitchFamily="50" charset="-128"/>
              </a:rPr>
              <a:t>カメラを接続し，</a:t>
            </a:r>
            <a:r>
              <a:rPr kumimoji="1" lang="en-US" altLang="ja-JP" sz="2800" dirty="0" smtClean="0">
                <a:solidFill>
                  <a:schemeClr val="tx1"/>
                </a:solidFill>
                <a:latin typeface="Meiryo UI" panose="020B0604030504040204" pitchFamily="50" charset="-128"/>
                <a:ea typeface="Meiryo UI" panose="020B0604030504040204" pitchFamily="50" charset="-128"/>
              </a:rPr>
              <a:t>SSH </a:t>
            </a:r>
            <a:r>
              <a:rPr kumimoji="1" lang="ja-JP" altLang="en-US" sz="2800" dirty="0" smtClean="0">
                <a:solidFill>
                  <a:schemeClr val="tx1"/>
                </a:solidFill>
                <a:latin typeface="Meiryo UI" panose="020B0604030504040204" pitchFamily="50" charset="-128"/>
                <a:ea typeface="Meiryo UI" panose="020B0604030504040204" pitchFamily="50" charset="-128"/>
              </a:rPr>
              <a:t>でログインして，</a:t>
            </a:r>
            <a:r>
              <a:rPr kumimoji="1" lang="en-US" altLang="ja-JP" sz="2800" dirty="0" err="1" smtClean="0">
                <a:solidFill>
                  <a:schemeClr val="tx1"/>
                </a:solidFill>
                <a:latin typeface="Meiryo UI" panose="020B0604030504040204" pitchFamily="50" charset="-128"/>
                <a:ea typeface="Meiryo UI" panose="020B0604030504040204" pitchFamily="50" charset="-128"/>
              </a:rPr>
              <a:t>OpenCVCamera</a:t>
            </a:r>
            <a:r>
              <a:rPr kumimoji="1" lang="ja-JP" altLang="en-US" sz="2800" dirty="0" smtClean="0">
                <a:solidFill>
                  <a:schemeClr val="tx1"/>
                </a:solidFill>
                <a:latin typeface="Meiryo UI" panose="020B0604030504040204" pitchFamily="50" charset="-128"/>
                <a:ea typeface="Meiryo UI" panose="020B0604030504040204" pitchFamily="50" charset="-128"/>
              </a:rPr>
              <a:t>コンポーネントを起動します</a:t>
            </a:r>
            <a:endParaRPr kumimoji="1" lang="en-US" altLang="ja-JP" sz="2800" dirty="0" smtClean="0">
              <a:solidFill>
                <a:schemeClr val="tx1"/>
              </a:solidFill>
              <a:latin typeface="Meiryo UI" panose="020B0604030504040204" pitchFamily="50" charset="-128"/>
              <a:ea typeface="Meiryo UI" panose="020B0604030504040204" pitchFamily="50" charset="-128"/>
            </a:endParaRPr>
          </a:p>
          <a:p>
            <a:r>
              <a:rPr lang="ja-JP" altLang="en-US" sz="2800" dirty="0" smtClean="0">
                <a:solidFill>
                  <a:schemeClr val="tx1"/>
                </a:solidFill>
                <a:latin typeface="Meiryo UI" panose="020B0604030504040204" pitchFamily="50" charset="-128"/>
                <a:ea typeface="Meiryo UI" panose="020B0604030504040204" pitchFamily="50" charset="-128"/>
              </a:rPr>
              <a:t>実習</a:t>
            </a:r>
            <a:r>
              <a:rPr lang="en-US" altLang="ja-JP" sz="2800" dirty="0" smtClean="0">
                <a:solidFill>
                  <a:schemeClr val="tx1"/>
                </a:solidFill>
                <a:latin typeface="Meiryo UI" panose="020B0604030504040204" pitchFamily="50" charset="-128"/>
                <a:ea typeface="Meiryo UI" panose="020B0604030504040204" pitchFamily="50" charset="-128"/>
              </a:rPr>
              <a:t>A or B </a:t>
            </a:r>
            <a:r>
              <a:rPr lang="ja-JP" altLang="en-US" sz="2800" dirty="0" smtClean="0">
                <a:solidFill>
                  <a:schemeClr val="tx1"/>
                </a:solidFill>
                <a:latin typeface="Meiryo UI" panose="020B0604030504040204" pitchFamily="50" charset="-128"/>
                <a:ea typeface="Meiryo UI" panose="020B0604030504040204" pitchFamily="50" charset="-128"/>
              </a:rPr>
              <a:t>と同じようにコンポーネントを接続して動作させます</a:t>
            </a:r>
            <a:endParaRPr kumimoji="1" lang="en-US" altLang="ja-JP" sz="2800" dirty="0" smtClean="0">
              <a:solidFill>
                <a:schemeClr val="tx1"/>
              </a:solidFill>
              <a:latin typeface="Meiryo UI" panose="020B0604030504040204" pitchFamily="50" charset="-128"/>
              <a:ea typeface="Meiryo UI" panose="020B0604030504040204" pitchFamily="50" charset="-128"/>
            </a:endParaRPr>
          </a:p>
          <a:p>
            <a:endParaRPr kumimoji="1" lang="ja-JP" altLang="en-US" sz="2800" dirty="0">
              <a:solidFill>
                <a:schemeClr val="tx1"/>
              </a:solidFill>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pPr>
              <a:defRPr/>
            </a:pPr>
            <a:fld id="{40773EB8-B066-46F3-955F-6E782D844949}" type="slidenum">
              <a:rPr lang="en-US" altLang="ja-JP" smtClean="0"/>
              <a:pPr>
                <a:defRPr/>
              </a:pPr>
              <a:t>48</a:t>
            </a:fld>
            <a:endParaRPr lang="en-US" altLang="ja-JP"/>
          </a:p>
        </p:txBody>
      </p:sp>
    </p:spTree>
    <p:extLst>
      <p:ext uri="{BB962C8B-B14F-4D97-AF65-F5344CB8AC3E}">
        <p14:creationId xmlns:p14="http://schemas.microsoft.com/office/powerpoint/2010/main" val="28084323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28600" y="275600"/>
            <a:ext cx="8686800" cy="1143000"/>
          </a:xfrm>
        </p:spPr>
        <p:txBody>
          <a:bodyPr/>
          <a:lstStyle/>
          <a:p>
            <a:r>
              <a:rPr lang="en-US" altLang="ja-JP" sz="3200" u="sng" dirty="0" smtClean="0">
                <a:solidFill>
                  <a:schemeClr val="accent2"/>
                </a:solidFill>
                <a:latin typeface="Meiryo UI" panose="020B0604030504040204" pitchFamily="50" charset="-128"/>
                <a:ea typeface="Meiryo UI" panose="020B0604030504040204" pitchFamily="50" charset="-128"/>
              </a:rPr>
              <a:t>【</a:t>
            </a:r>
            <a:r>
              <a:rPr lang="ja-JP" altLang="en-US" sz="3200" u="sng" dirty="0" smtClean="0">
                <a:solidFill>
                  <a:schemeClr val="accent2"/>
                </a:solidFill>
                <a:latin typeface="Meiryo UI" panose="020B0604030504040204" pitchFamily="50" charset="-128"/>
                <a:ea typeface="Meiryo UI" panose="020B0604030504040204" pitchFamily="50" charset="-128"/>
              </a:rPr>
              <a:t>応用課題②</a:t>
            </a:r>
            <a:r>
              <a:rPr lang="en-US" altLang="ja-JP" sz="3200" u="sng" dirty="0" smtClean="0">
                <a:solidFill>
                  <a:schemeClr val="accent2"/>
                </a:solidFill>
                <a:latin typeface="Meiryo UI" panose="020B0604030504040204" pitchFamily="50" charset="-128"/>
                <a:ea typeface="Meiryo UI" panose="020B0604030504040204" pitchFamily="50" charset="-128"/>
              </a:rPr>
              <a:t>】</a:t>
            </a:r>
            <a:r>
              <a:rPr lang="ja-JP" altLang="en-US" sz="3200" u="sng" dirty="0" smtClean="0">
                <a:solidFill>
                  <a:schemeClr val="accent2"/>
                </a:solidFill>
                <a:latin typeface="Meiryo UI" panose="020B0604030504040204" pitchFamily="50" charset="-128"/>
                <a:ea typeface="Meiryo UI" panose="020B0604030504040204" pitchFamily="50" charset="-128"/>
              </a:rPr>
              <a:t>　認識成功時の画像を保存する</a:t>
            </a:r>
            <a:endParaRPr kumimoji="1" lang="ja-JP" altLang="en-US" sz="3200" u="sng" dirty="0">
              <a:solidFill>
                <a:schemeClr val="accent2"/>
              </a:solidFill>
              <a:latin typeface="Meiryo UI" panose="020B0604030504040204" pitchFamily="50" charset="-128"/>
              <a:ea typeface="Meiryo UI" panose="020B0604030504040204" pitchFamily="50" charset="-128"/>
            </a:endParaRPr>
          </a:p>
        </p:txBody>
      </p:sp>
      <p:sp>
        <p:nvSpPr>
          <p:cNvPr id="3" name="コンテンツ プレースホルダー 2"/>
          <p:cNvSpPr>
            <a:spLocks noGrp="1"/>
          </p:cNvSpPr>
          <p:nvPr>
            <p:ph idx="1"/>
          </p:nvPr>
        </p:nvSpPr>
        <p:spPr/>
        <p:txBody>
          <a:bodyPr/>
          <a:lstStyle/>
          <a:p>
            <a:r>
              <a:rPr lang="en-US" altLang="ja-JP" sz="2800" dirty="0" err="1" smtClean="0">
                <a:solidFill>
                  <a:schemeClr val="tx1"/>
                </a:solidFill>
                <a:latin typeface="Meiryo UI" panose="020B0604030504040204" pitchFamily="50" charset="-128"/>
                <a:ea typeface="Meiryo UI" panose="020B0604030504040204" pitchFamily="50" charset="-128"/>
              </a:rPr>
              <a:t>ImageDataCollector</a:t>
            </a:r>
            <a:r>
              <a:rPr lang="en-US" altLang="ja-JP" sz="2800" dirty="0" smtClean="0">
                <a:solidFill>
                  <a:schemeClr val="tx1"/>
                </a:solidFill>
                <a:latin typeface="Meiryo UI" panose="020B0604030504040204" pitchFamily="50" charset="-128"/>
                <a:ea typeface="Meiryo UI" panose="020B0604030504040204" pitchFamily="50" charset="-128"/>
              </a:rPr>
              <a:t> </a:t>
            </a:r>
            <a:r>
              <a:rPr lang="ja-JP" altLang="en-US" sz="2800" dirty="0" smtClean="0">
                <a:solidFill>
                  <a:schemeClr val="tx1"/>
                </a:solidFill>
                <a:latin typeface="Meiryo UI" panose="020B0604030504040204" pitchFamily="50" charset="-128"/>
                <a:ea typeface="Meiryo UI" panose="020B0604030504040204" pitchFamily="50" charset="-128"/>
              </a:rPr>
              <a:t>と </a:t>
            </a:r>
            <a:r>
              <a:rPr lang="en-US" altLang="ja-JP" sz="2800" dirty="0" err="1" smtClean="0">
                <a:solidFill>
                  <a:schemeClr val="tx1"/>
                </a:solidFill>
                <a:latin typeface="Meiryo UI" panose="020B0604030504040204" pitchFamily="50" charset="-128"/>
                <a:ea typeface="Meiryo UI" panose="020B0604030504040204" pitchFamily="50" charset="-128"/>
              </a:rPr>
              <a:t>ImageToObjectPrediction</a:t>
            </a:r>
            <a:r>
              <a:rPr lang="ja-JP" altLang="en-US" sz="2800" dirty="0" smtClean="0">
                <a:solidFill>
                  <a:schemeClr val="tx1"/>
                </a:solidFill>
                <a:latin typeface="Meiryo UI" panose="020B0604030504040204" pitchFamily="50" charset="-128"/>
                <a:ea typeface="Meiryo UI" panose="020B0604030504040204" pitchFamily="50" charset="-128"/>
              </a:rPr>
              <a:t>のコードをマージして，認識に成功した場合の画像を保存するコンポーネントを作成する</a:t>
            </a:r>
            <a:endParaRPr kumimoji="1" lang="ja-JP" altLang="en-US" sz="2800" dirty="0">
              <a:solidFill>
                <a:schemeClr val="tx1"/>
              </a:solidFill>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pPr>
              <a:defRPr/>
            </a:pPr>
            <a:fld id="{40773EB8-B066-46F3-955F-6E782D844949}" type="slidenum">
              <a:rPr lang="en-US" altLang="ja-JP" smtClean="0"/>
              <a:pPr>
                <a:defRPr/>
              </a:pPr>
              <a:t>49</a:t>
            </a:fld>
            <a:endParaRPr lang="en-US" altLang="ja-JP"/>
          </a:p>
        </p:txBody>
      </p:sp>
    </p:spTree>
    <p:extLst>
      <p:ext uri="{BB962C8B-B14F-4D97-AF65-F5344CB8AC3E}">
        <p14:creationId xmlns:p14="http://schemas.microsoft.com/office/powerpoint/2010/main" val="1675343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u="sng" dirty="0" smtClean="0">
                <a:solidFill>
                  <a:schemeClr val="accent2"/>
                </a:solidFill>
                <a:latin typeface="Meiryo UI" panose="020B0604030504040204" pitchFamily="50" charset="-128"/>
                <a:ea typeface="Meiryo UI" panose="020B0604030504040204" pitchFamily="50" charset="-128"/>
              </a:rPr>
              <a:t>インストールの確認</a:t>
            </a:r>
            <a:endParaRPr kumimoji="1" lang="ja-JP" altLang="en-US" u="sng" dirty="0">
              <a:solidFill>
                <a:schemeClr val="accent2"/>
              </a:solidFill>
              <a:latin typeface="Meiryo UI" panose="020B0604030504040204" pitchFamily="50" charset="-128"/>
              <a:ea typeface="Meiryo UI" panose="020B0604030504040204" pitchFamily="50" charset="-128"/>
            </a:endParaRPr>
          </a:p>
        </p:txBody>
      </p:sp>
      <p:sp>
        <p:nvSpPr>
          <p:cNvPr id="3" name="コンテンツ プレースホルダー 2"/>
          <p:cNvSpPr>
            <a:spLocks noGrp="1"/>
          </p:cNvSpPr>
          <p:nvPr>
            <p:ph idx="1"/>
          </p:nvPr>
        </p:nvSpPr>
        <p:spPr/>
        <p:txBody>
          <a:bodyPr/>
          <a:lstStyle/>
          <a:p>
            <a:pPr eaLnBrk="1" hangingPunct="1">
              <a:lnSpc>
                <a:spcPct val="80000"/>
              </a:lnSpc>
              <a:defRPr/>
            </a:pPr>
            <a:r>
              <a:rPr lang="en-US" altLang="ja-JP" sz="2400" dirty="0" err="1" smtClean="0">
                <a:solidFill>
                  <a:schemeClr val="tx1"/>
                </a:solidFill>
                <a:latin typeface="Meiryo UI" panose="020B0604030504040204" pitchFamily="50" charset="-128"/>
                <a:ea typeface="Meiryo UI" panose="020B0604030504040204" pitchFamily="50" charset="-128"/>
              </a:rPr>
              <a:t>OpenRTM-aist</a:t>
            </a:r>
            <a:r>
              <a:rPr lang="ja-JP" altLang="en-US" sz="2400" dirty="0" smtClean="0">
                <a:solidFill>
                  <a:schemeClr val="tx1"/>
                </a:solidFill>
                <a:latin typeface="Meiryo UI" panose="020B0604030504040204" pitchFamily="50" charset="-128"/>
                <a:ea typeface="Meiryo UI" panose="020B0604030504040204" pitchFamily="50" charset="-128"/>
              </a:rPr>
              <a:t>　</a:t>
            </a:r>
            <a:r>
              <a:rPr lang="en-US" altLang="ja-JP" sz="2400" dirty="0" smtClean="0">
                <a:solidFill>
                  <a:schemeClr val="tx1"/>
                </a:solidFill>
                <a:latin typeface="Meiryo UI" panose="020B0604030504040204" pitchFamily="50" charset="-128"/>
                <a:ea typeface="Meiryo UI" panose="020B0604030504040204" pitchFamily="50" charset="-128"/>
              </a:rPr>
              <a:t>1.1.2</a:t>
            </a:r>
          </a:p>
          <a:p>
            <a:pPr eaLnBrk="1" hangingPunct="1">
              <a:lnSpc>
                <a:spcPct val="80000"/>
              </a:lnSpc>
              <a:defRPr/>
            </a:pPr>
            <a:endParaRPr lang="en-US" altLang="ja-JP" sz="800" dirty="0" smtClean="0">
              <a:solidFill>
                <a:schemeClr val="tx1"/>
              </a:solidFill>
              <a:latin typeface="Meiryo UI" panose="020B0604030504040204" pitchFamily="50" charset="-128"/>
              <a:ea typeface="Meiryo UI" panose="020B0604030504040204" pitchFamily="50" charset="-128"/>
            </a:endParaRPr>
          </a:p>
          <a:p>
            <a:pPr eaLnBrk="1" hangingPunct="1">
              <a:lnSpc>
                <a:spcPct val="80000"/>
              </a:lnSpc>
              <a:defRPr/>
            </a:pPr>
            <a:r>
              <a:rPr lang="en-US" altLang="ja-JP" sz="2400" dirty="0" smtClean="0">
                <a:solidFill>
                  <a:schemeClr val="tx1"/>
                </a:solidFill>
                <a:latin typeface="Meiryo UI" panose="020B0604030504040204" pitchFamily="50" charset="-128"/>
                <a:ea typeface="Meiryo UI" panose="020B0604030504040204" pitchFamily="50" charset="-128"/>
              </a:rPr>
              <a:t>Python</a:t>
            </a:r>
          </a:p>
          <a:p>
            <a:pPr eaLnBrk="1" hangingPunct="1">
              <a:lnSpc>
                <a:spcPct val="80000"/>
              </a:lnSpc>
              <a:defRPr/>
            </a:pPr>
            <a:endParaRPr lang="en-US" altLang="ja-JP" sz="800" dirty="0">
              <a:solidFill>
                <a:schemeClr val="tx1"/>
              </a:solidFill>
              <a:latin typeface="Meiryo UI" panose="020B0604030504040204" pitchFamily="50" charset="-128"/>
              <a:ea typeface="Meiryo UI" panose="020B0604030504040204" pitchFamily="50" charset="-128"/>
            </a:endParaRPr>
          </a:p>
          <a:p>
            <a:pPr eaLnBrk="1" hangingPunct="1">
              <a:lnSpc>
                <a:spcPct val="80000"/>
              </a:lnSpc>
              <a:defRPr/>
            </a:pPr>
            <a:r>
              <a:rPr lang="en-US" altLang="ja-JP" sz="2400" dirty="0" err="1" smtClean="0">
                <a:solidFill>
                  <a:schemeClr val="tx1"/>
                </a:solidFill>
                <a:latin typeface="Meiryo UI" panose="020B0604030504040204" pitchFamily="50" charset="-128"/>
                <a:ea typeface="Meiryo UI" panose="020B0604030504040204" pitchFamily="50" charset="-128"/>
              </a:rPr>
              <a:t>PyYAML</a:t>
            </a:r>
            <a:endParaRPr lang="en-US" altLang="ja-JP" sz="2400" dirty="0" smtClean="0">
              <a:solidFill>
                <a:schemeClr val="tx1"/>
              </a:solidFill>
              <a:latin typeface="Meiryo UI" panose="020B0604030504040204" pitchFamily="50" charset="-128"/>
              <a:ea typeface="Meiryo UI" panose="020B0604030504040204" pitchFamily="50" charset="-128"/>
            </a:endParaRPr>
          </a:p>
          <a:p>
            <a:pPr eaLnBrk="1" hangingPunct="1">
              <a:lnSpc>
                <a:spcPct val="80000"/>
              </a:lnSpc>
              <a:defRPr/>
            </a:pPr>
            <a:endParaRPr lang="en-US" altLang="ja-JP" sz="800" dirty="0">
              <a:solidFill>
                <a:schemeClr val="tx1"/>
              </a:solidFill>
              <a:latin typeface="Meiryo UI" panose="020B0604030504040204" pitchFamily="50" charset="-128"/>
              <a:ea typeface="Meiryo UI" panose="020B0604030504040204" pitchFamily="50" charset="-128"/>
            </a:endParaRPr>
          </a:p>
          <a:p>
            <a:pPr eaLnBrk="1" hangingPunct="1">
              <a:lnSpc>
                <a:spcPct val="80000"/>
              </a:lnSpc>
              <a:defRPr/>
            </a:pPr>
            <a:r>
              <a:rPr lang="en-US" altLang="ja-JP" sz="2400" dirty="0" err="1" smtClean="0">
                <a:solidFill>
                  <a:schemeClr val="tx1"/>
                </a:solidFill>
                <a:latin typeface="Meiryo UI" panose="020B0604030504040204" pitchFamily="50" charset="-128"/>
                <a:ea typeface="Meiryo UI" panose="020B0604030504040204" pitchFamily="50" charset="-128"/>
              </a:rPr>
              <a:t>Doxygen</a:t>
            </a:r>
            <a:endParaRPr lang="en-US" altLang="ja-JP" sz="2400" dirty="0" smtClean="0">
              <a:solidFill>
                <a:schemeClr val="tx1"/>
              </a:solidFill>
              <a:latin typeface="Meiryo UI" panose="020B0604030504040204" pitchFamily="50" charset="-128"/>
              <a:ea typeface="Meiryo UI" panose="020B0604030504040204" pitchFamily="50" charset="-128"/>
            </a:endParaRPr>
          </a:p>
          <a:p>
            <a:pPr eaLnBrk="1" hangingPunct="1">
              <a:lnSpc>
                <a:spcPct val="80000"/>
              </a:lnSpc>
              <a:defRPr/>
            </a:pPr>
            <a:endParaRPr lang="en-US" altLang="ja-JP" sz="800" dirty="0">
              <a:solidFill>
                <a:schemeClr val="tx1"/>
              </a:solidFill>
              <a:latin typeface="Meiryo UI" panose="020B0604030504040204" pitchFamily="50" charset="-128"/>
              <a:ea typeface="Meiryo UI" panose="020B0604030504040204" pitchFamily="50" charset="-128"/>
            </a:endParaRPr>
          </a:p>
          <a:p>
            <a:pPr eaLnBrk="1" hangingPunct="1">
              <a:lnSpc>
                <a:spcPct val="80000"/>
              </a:lnSpc>
              <a:defRPr/>
            </a:pPr>
            <a:r>
              <a:rPr lang="en-US" altLang="ja-JP" sz="2400" dirty="0" smtClean="0">
                <a:solidFill>
                  <a:schemeClr val="tx1"/>
                </a:solidFill>
                <a:latin typeface="Meiryo UI" panose="020B0604030504040204" pitchFamily="50" charset="-128"/>
                <a:ea typeface="Meiryo UI" panose="020B0604030504040204" pitchFamily="50" charset="-128"/>
              </a:rPr>
              <a:t>Python</a:t>
            </a:r>
            <a:r>
              <a:rPr lang="ja-JP" altLang="en-US" sz="2400" dirty="0">
                <a:solidFill>
                  <a:schemeClr val="tx1"/>
                </a:solidFill>
                <a:latin typeface="Meiryo UI" panose="020B0604030504040204" pitchFamily="50" charset="-128"/>
                <a:ea typeface="Meiryo UI" panose="020B0604030504040204" pitchFamily="50" charset="-128"/>
              </a:rPr>
              <a:t>用</a:t>
            </a:r>
            <a:r>
              <a:rPr lang="ja-JP" altLang="en-US" sz="2400" dirty="0" smtClean="0">
                <a:solidFill>
                  <a:schemeClr val="tx1"/>
                </a:solidFill>
                <a:latin typeface="Meiryo UI" panose="020B0604030504040204" pitchFamily="50" charset="-128"/>
                <a:ea typeface="Meiryo UI" panose="020B0604030504040204" pitchFamily="50" charset="-128"/>
              </a:rPr>
              <a:t>エディタ</a:t>
            </a:r>
            <a:endParaRPr lang="en-US" altLang="ja-JP" sz="2400" dirty="0" smtClean="0">
              <a:solidFill>
                <a:schemeClr val="tx1"/>
              </a:solidFill>
              <a:latin typeface="Meiryo UI" panose="020B0604030504040204" pitchFamily="50" charset="-128"/>
              <a:ea typeface="Meiryo UI" panose="020B0604030504040204" pitchFamily="50" charset="-128"/>
            </a:endParaRPr>
          </a:p>
          <a:p>
            <a:pPr eaLnBrk="1" hangingPunct="1">
              <a:lnSpc>
                <a:spcPct val="80000"/>
              </a:lnSpc>
              <a:defRPr/>
            </a:pPr>
            <a:endParaRPr lang="en-US" altLang="ja-JP" sz="800" dirty="0" smtClean="0">
              <a:solidFill>
                <a:srgbClr val="5F5F5F"/>
              </a:solidFill>
              <a:latin typeface="Meiryo UI" panose="020B0604030504040204" pitchFamily="50" charset="-128"/>
              <a:ea typeface="Meiryo UI" panose="020B0604030504040204" pitchFamily="50" charset="-128"/>
            </a:endParaRPr>
          </a:p>
          <a:p>
            <a:pPr eaLnBrk="1" hangingPunct="1">
              <a:lnSpc>
                <a:spcPct val="80000"/>
              </a:lnSpc>
              <a:defRPr/>
            </a:pPr>
            <a:r>
              <a:rPr lang="en-US" altLang="ja-JP" sz="2400" dirty="0">
                <a:solidFill>
                  <a:srgbClr val="FF0000"/>
                </a:solidFill>
                <a:latin typeface="Meiryo UI" panose="020B0604030504040204" pitchFamily="50" charset="-128"/>
                <a:ea typeface="Meiryo UI" panose="020B0604030504040204" pitchFamily="50" charset="-128"/>
              </a:rPr>
              <a:t>Python </a:t>
            </a:r>
            <a:r>
              <a:rPr lang="ja-JP" altLang="en-US" sz="2400" dirty="0" smtClean="0">
                <a:solidFill>
                  <a:srgbClr val="FF0000"/>
                </a:solidFill>
                <a:latin typeface="Meiryo UI" panose="020B0604030504040204" pitchFamily="50" charset="-128"/>
                <a:ea typeface="Meiryo UI" panose="020B0604030504040204" pitchFamily="50" charset="-128"/>
              </a:rPr>
              <a:t>パッケージ</a:t>
            </a:r>
            <a:endParaRPr lang="en-US" altLang="ja-JP" sz="2400" dirty="0" smtClean="0">
              <a:solidFill>
                <a:srgbClr val="FF0000"/>
              </a:solidFill>
              <a:latin typeface="Meiryo UI" panose="020B0604030504040204" pitchFamily="50" charset="-128"/>
              <a:ea typeface="Meiryo UI" panose="020B0604030504040204" pitchFamily="50" charset="-128"/>
            </a:endParaRPr>
          </a:p>
          <a:p>
            <a:pPr lvl="1" eaLnBrk="1" hangingPunct="1">
              <a:lnSpc>
                <a:spcPct val="80000"/>
              </a:lnSpc>
              <a:defRPr/>
            </a:pPr>
            <a:r>
              <a:rPr lang="en-US" altLang="ja-JP" sz="1800" dirty="0" err="1" smtClean="0">
                <a:solidFill>
                  <a:srgbClr val="FF0000"/>
                </a:solidFill>
                <a:latin typeface="Meiryo UI" panose="020B0604030504040204" pitchFamily="50" charset="-128"/>
                <a:ea typeface="Meiryo UI" panose="020B0604030504040204" pitchFamily="50" charset="-128"/>
              </a:rPr>
              <a:t>Chainer</a:t>
            </a:r>
          </a:p>
          <a:p>
            <a:pPr lvl="1" eaLnBrk="1" hangingPunct="1">
              <a:lnSpc>
                <a:spcPct val="80000"/>
              </a:lnSpc>
              <a:defRPr/>
            </a:pPr>
            <a:r>
              <a:rPr lang="en-US" altLang="ja-JP" sz="1800" dirty="0" err="1" smtClean="0">
                <a:solidFill>
                  <a:srgbClr val="FF0000"/>
                </a:solidFill>
                <a:latin typeface="Meiryo UI" panose="020B0604030504040204" pitchFamily="50" charset="-128"/>
                <a:ea typeface="Meiryo UI" panose="020B0604030504040204" pitchFamily="50" charset="-128"/>
              </a:rPr>
              <a:t>OpenCV</a:t>
            </a:r>
            <a:r>
              <a:rPr lang="en-US" altLang="ja-JP" sz="1800" dirty="0" smtClean="0">
                <a:solidFill>
                  <a:srgbClr val="FF0000"/>
                </a:solidFill>
                <a:latin typeface="Meiryo UI" panose="020B0604030504040204" pitchFamily="50" charset="-128"/>
                <a:ea typeface="Meiryo UI" panose="020B0604030504040204" pitchFamily="50" charset="-128"/>
              </a:rPr>
              <a:t>-Python</a:t>
            </a:r>
            <a:endParaRPr lang="en-US" altLang="ja-JP" sz="1800" dirty="0">
              <a:solidFill>
                <a:srgbClr val="FF0000"/>
              </a:solidFill>
              <a:latin typeface="Meiryo UI" panose="020B0604030504040204" pitchFamily="50" charset="-128"/>
              <a:ea typeface="Meiryo UI" panose="020B0604030504040204" pitchFamily="50" charset="-128"/>
            </a:endParaRPr>
          </a:p>
          <a:p>
            <a:pPr eaLnBrk="1" hangingPunct="1">
              <a:lnSpc>
                <a:spcPct val="80000"/>
              </a:lnSpc>
              <a:defRPr/>
            </a:pPr>
            <a:endParaRPr lang="en-US" altLang="ja-JP" sz="2400" dirty="0">
              <a:solidFill>
                <a:srgbClr val="5F5F5F"/>
              </a:solidFill>
              <a:latin typeface="Meiryo UI" panose="020B0604030504040204" pitchFamily="50" charset="-128"/>
              <a:ea typeface="Meiryo UI" panose="020B0604030504040204" pitchFamily="50" charset="-128"/>
            </a:endParaRPr>
          </a:p>
          <a:p>
            <a:endParaRPr kumimoji="1" lang="ja-JP" altLang="en-US" sz="3600"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pPr>
              <a:defRPr/>
            </a:pPr>
            <a:fld id="{40773EB8-B066-46F3-955F-6E782D844949}" type="slidenum">
              <a:rPr lang="en-US" altLang="ja-JP" smtClean="0"/>
              <a:pPr>
                <a:defRPr/>
              </a:pPr>
              <a:t>5</a:t>
            </a:fld>
            <a:endParaRPr lang="en-US" altLang="ja-JP"/>
          </a:p>
        </p:txBody>
      </p:sp>
    </p:spTree>
    <p:extLst>
      <p:ext uri="{BB962C8B-B14F-4D97-AF65-F5344CB8AC3E}">
        <p14:creationId xmlns:p14="http://schemas.microsoft.com/office/powerpoint/2010/main" val="1756238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0"/>
          </p:nvPr>
        </p:nvSpPr>
        <p:spPr/>
        <p:txBody>
          <a:bodyPr/>
          <a:lstStyle/>
          <a:p>
            <a:pPr>
              <a:defRPr/>
            </a:pPr>
            <a:fld id="{40773EB8-B066-46F3-955F-6E782D844949}" type="slidenum">
              <a:rPr lang="en-US" altLang="ja-JP" smtClean="0"/>
              <a:pPr>
                <a:defRPr/>
              </a:pPr>
              <a:t>6</a:t>
            </a:fld>
            <a:endParaRPr lang="en-US" altLang="ja-JP"/>
          </a:p>
        </p:txBody>
      </p:sp>
      <p:sp>
        <p:nvSpPr>
          <p:cNvPr id="5" name="コンテンツ プレースホルダー 2"/>
          <p:cNvSpPr>
            <a:spLocks noGrp="1"/>
          </p:cNvSpPr>
          <p:nvPr>
            <p:ph idx="1"/>
          </p:nvPr>
        </p:nvSpPr>
        <p:spPr/>
        <p:txBody>
          <a:bodyPr/>
          <a:lstStyle/>
          <a:p>
            <a:pPr marL="0" indent="0" algn="ctr">
              <a:buNone/>
            </a:pPr>
            <a:r>
              <a:rPr lang="en-US" altLang="ja-JP" sz="6000" dirty="0">
                <a:latin typeface="Meiryo UI" panose="020B0604030504040204" pitchFamily="50" charset="-128"/>
                <a:ea typeface="Meiryo UI" panose="020B0604030504040204" pitchFamily="50" charset="-128"/>
              </a:rPr>
              <a:t>2</a:t>
            </a:r>
            <a:r>
              <a:rPr lang="en-US" altLang="ja-JP" sz="6000" dirty="0" smtClean="0">
                <a:latin typeface="Meiryo UI" panose="020B0604030504040204" pitchFamily="50" charset="-128"/>
                <a:ea typeface="Meiryo UI" panose="020B0604030504040204" pitchFamily="50" charset="-128"/>
              </a:rPr>
              <a:t>. </a:t>
            </a:r>
            <a:r>
              <a:rPr lang="ja-JP" altLang="en-US" sz="6000" dirty="0" smtClean="0">
                <a:latin typeface="Meiryo UI" panose="020B0604030504040204" pitchFamily="50" charset="-128"/>
                <a:ea typeface="Meiryo UI" panose="020B0604030504040204" pitchFamily="50" charset="-128"/>
              </a:rPr>
              <a:t>実習概要</a:t>
            </a:r>
            <a:endParaRPr kumimoji="1" lang="ja-JP" altLang="en-US" sz="6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2975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u="sng" dirty="0" smtClean="0">
                <a:solidFill>
                  <a:schemeClr val="accent2"/>
                </a:solidFill>
                <a:latin typeface="Meiryo UI" panose="020B0604030504040204" pitchFamily="50" charset="-128"/>
                <a:ea typeface="Meiryo UI" panose="020B0604030504040204" pitchFamily="50" charset="-128"/>
              </a:rPr>
              <a:t>目標</a:t>
            </a:r>
            <a:endParaRPr kumimoji="1" lang="ja-JP" altLang="en-US" u="sng" dirty="0">
              <a:solidFill>
                <a:schemeClr val="accent2"/>
              </a:solidFill>
              <a:latin typeface="Meiryo UI" panose="020B0604030504040204" pitchFamily="50" charset="-128"/>
              <a:ea typeface="Meiryo UI" panose="020B0604030504040204" pitchFamily="50" charset="-128"/>
            </a:endParaRPr>
          </a:p>
        </p:txBody>
      </p:sp>
      <p:sp>
        <p:nvSpPr>
          <p:cNvPr id="3" name="コンテンツ プレースホルダー 2"/>
          <p:cNvSpPr>
            <a:spLocks noGrp="1"/>
          </p:cNvSpPr>
          <p:nvPr>
            <p:ph idx="1"/>
          </p:nvPr>
        </p:nvSpPr>
        <p:spPr>
          <a:xfrm>
            <a:off x="457200" y="1417638"/>
            <a:ext cx="8229600" cy="4525963"/>
          </a:xfrm>
        </p:spPr>
        <p:txBody>
          <a:bodyPr/>
          <a:lstStyle/>
          <a:p>
            <a:r>
              <a:rPr lang="en-US" altLang="ja-JP" dirty="0" smtClean="0">
                <a:latin typeface="Meiryo UI" panose="020B0604030504040204" pitchFamily="50" charset="-128"/>
                <a:ea typeface="Meiryo UI" panose="020B0604030504040204" pitchFamily="50" charset="-128"/>
              </a:rPr>
              <a:t>RTM</a:t>
            </a:r>
            <a:r>
              <a:rPr lang="ja-JP" altLang="en-US" dirty="0" smtClean="0">
                <a:latin typeface="Meiryo UI" panose="020B0604030504040204" pitchFamily="50" charset="-128"/>
                <a:ea typeface="Meiryo UI" panose="020B0604030504040204" pitchFamily="50" charset="-128"/>
              </a:rPr>
              <a:t>（</a:t>
            </a:r>
            <a:r>
              <a:rPr lang="en-US" altLang="ja-JP" dirty="0" err="1" smtClean="0">
                <a:latin typeface="Meiryo UI" panose="020B0604030504040204" pitchFamily="50" charset="-128"/>
                <a:ea typeface="Meiryo UI" panose="020B0604030504040204" pitchFamily="50" charset="-128"/>
              </a:rPr>
              <a:t>OpenRTM-aist</a:t>
            </a:r>
            <a:r>
              <a:rPr lang="ja-JP" altLang="en-US" dirty="0" smtClean="0">
                <a:latin typeface="Meiryo UI" panose="020B0604030504040204" pitchFamily="50" charset="-128"/>
                <a:ea typeface="Meiryo UI" panose="020B0604030504040204" pitchFamily="50" charset="-128"/>
              </a:rPr>
              <a:t>）を</a:t>
            </a:r>
            <a:r>
              <a:rPr lang="ja-JP" altLang="en-US" dirty="0">
                <a:latin typeface="Meiryo UI" panose="020B0604030504040204" pitchFamily="50" charset="-128"/>
                <a:ea typeface="Meiryo UI" panose="020B0604030504040204" pitchFamily="50" charset="-128"/>
              </a:rPr>
              <a:t>利用し、人工知能技術を応用したロボットシステムを構築</a:t>
            </a:r>
            <a:r>
              <a:rPr lang="ja-JP" altLang="en-US" dirty="0" smtClean="0">
                <a:latin typeface="Meiryo UI" panose="020B0604030504040204" pitchFamily="50" charset="-128"/>
                <a:ea typeface="Meiryo UI" panose="020B0604030504040204" pitchFamily="50" charset="-128"/>
              </a:rPr>
              <a:t>します</a:t>
            </a:r>
            <a:endParaRPr lang="en-US" altLang="ja-JP" dirty="0" smtClean="0">
              <a:latin typeface="Meiryo UI" panose="020B0604030504040204" pitchFamily="50" charset="-128"/>
              <a:ea typeface="Meiryo UI" panose="020B0604030504040204" pitchFamily="50" charset="-128"/>
            </a:endParaRPr>
          </a:p>
          <a:p>
            <a:endParaRPr lang="en-US" altLang="ja-JP" sz="800" dirty="0" smtClean="0">
              <a:latin typeface="Meiryo UI" panose="020B0604030504040204" pitchFamily="50" charset="-128"/>
              <a:ea typeface="Meiryo UI" panose="020B0604030504040204" pitchFamily="50" charset="-128"/>
            </a:endParaRPr>
          </a:p>
          <a:p>
            <a:r>
              <a:rPr lang="ja-JP" altLang="en-US" dirty="0" smtClean="0">
                <a:latin typeface="Meiryo UI" panose="020B0604030504040204" pitchFamily="50" charset="-128"/>
                <a:ea typeface="Meiryo UI" panose="020B0604030504040204" pitchFamily="50" charset="-128"/>
              </a:rPr>
              <a:t>深層</a:t>
            </a:r>
            <a:r>
              <a:rPr lang="ja-JP" altLang="en-US" dirty="0">
                <a:latin typeface="Meiryo UI" panose="020B0604030504040204" pitchFamily="50" charset="-128"/>
                <a:ea typeface="Meiryo UI" panose="020B0604030504040204" pitchFamily="50" charset="-128"/>
              </a:rPr>
              <a:t>学習による画像認識を利用した移動ロボット制御システムを作成することで、実際の研究、開発へのアプリケーション応用について</a:t>
            </a:r>
            <a:r>
              <a:rPr lang="ja-JP" altLang="en-US" dirty="0" smtClean="0">
                <a:latin typeface="Meiryo UI" panose="020B0604030504040204" pitchFamily="50" charset="-128"/>
                <a:ea typeface="Meiryo UI" panose="020B0604030504040204" pitchFamily="50" charset="-128"/>
              </a:rPr>
              <a:t>学びます</a:t>
            </a:r>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pPr>
              <a:defRPr/>
            </a:pPr>
            <a:fld id="{40773EB8-B066-46F3-955F-6E782D844949}" type="slidenum">
              <a:rPr lang="en-US" altLang="ja-JP" smtClean="0"/>
              <a:pPr>
                <a:defRPr/>
              </a:pPr>
              <a:t>7</a:t>
            </a:fld>
            <a:endParaRPr lang="en-US" altLang="ja-JP"/>
          </a:p>
        </p:txBody>
      </p:sp>
      <p:pic>
        <p:nvPicPr>
          <p:cNvPr id="7" name="図 6"/>
          <p:cNvPicPr>
            <a:picLocks noChangeAspect="1"/>
          </p:cNvPicPr>
          <p:nvPr/>
        </p:nvPicPr>
        <p:blipFill>
          <a:blip r:embed="rId2"/>
          <a:stretch>
            <a:fillRect/>
          </a:stretch>
        </p:blipFill>
        <p:spPr>
          <a:xfrm>
            <a:off x="3776058" y="4509120"/>
            <a:ext cx="1687084" cy="1869345"/>
          </a:xfrm>
          <a:prstGeom prst="rect">
            <a:avLst/>
          </a:prstGeom>
        </p:spPr>
      </p:pic>
      <p:pic>
        <p:nvPicPr>
          <p:cNvPr id="8" name="Picture 6" descr="piping_rtm_logo.png">
            <a:hlinkClick r:id="rId3"/>
          </p:cNvPr>
          <p:cNvPicPr>
            <a:picLocks noChangeAspect="1" noChangeArrowheads="1"/>
          </p:cNvPicPr>
          <p:nvPr/>
        </p:nvPicPr>
        <p:blipFill>
          <a:blip r:embed="rId4" cstate="print"/>
          <a:srcRect/>
          <a:stretch>
            <a:fillRect/>
          </a:stretch>
        </p:blipFill>
        <p:spPr bwMode="auto">
          <a:xfrm>
            <a:off x="3611192" y="4571330"/>
            <a:ext cx="1080120" cy="608102"/>
          </a:xfrm>
          <a:prstGeom prst="rect">
            <a:avLst/>
          </a:prstGeom>
          <a:noFill/>
          <a:ln w="9525">
            <a:noFill/>
            <a:miter lim="800000"/>
            <a:headEnd/>
            <a:tailEnd/>
          </a:ln>
        </p:spPr>
      </p:pic>
      <p:pic>
        <p:nvPicPr>
          <p:cNvPr id="9" name="図 8"/>
          <p:cNvPicPr>
            <a:picLocks noChangeAspect="1"/>
          </p:cNvPicPr>
          <p:nvPr/>
        </p:nvPicPr>
        <p:blipFill>
          <a:blip r:embed="rId5"/>
          <a:stretch>
            <a:fillRect/>
          </a:stretch>
        </p:blipFill>
        <p:spPr>
          <a:xfrm>
            <a:off x="4721163" y="4524640"/>
            <a:ext cx="795942" cy="694460"/>
          </a:xfrm>
          <a:prstGeom prst="rect">
            <a:avLst/>
          </a:prstGeom>
        </p:spPr>
      </p:pic>
    </p:spTree>
    <p:extLst>
      <p:ext uri="{BB962C8B-B14F-4D97-AF65-F5344CB8AC3E}">
        <p14:creationId xmlns:p14="http://schemas.microsoft.com/office/powerpoint/2010/main" val="34723441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29710" y="531188"/>
            <a:ext cx="8686800" cy="1143000"/>
          </a:xfrm>
        </p:spPr>
        <p:txBody>
          <a:bodyPr/>
          <a:lstStyle/>
          <a:p>
            <a:r>
              <a:rPr kumimoji="1" lang="en-US" altLang="ja-JP" u="sng" dirty="0" smtClean="0">
                <a:solidFill>
                  <a:schemeClr val="accent2"/>
                </a:solidFill>
                <a:latin typeface="Meiryo UI" panose="020B0604030504040204" pitchFamily="50" charset="-128"/>
                <a:ea typeface="Meiryo UI" panose="020B0604030504040204" pitchFamily="50" charset="-128"/>
              </a:rPr>
              <a:t>RTM</a:t>
            </a:r>
            <a:r>
              <a:rPr kumimoji="1" lang="ja-JP" altLang="en-US" u="sng" dirty="0" smtClean="0">
                <a:solidFill>
                  <a:schemeClr val="accent2"/>
                </a:solidFill>
                <a:latin typeface="Meiryo UI" panose="020B0604030504040204" pitchFamily="50" charset="-128"/>
                <a:ea typeface="Meiryo UI" panose="020B0604030504040204" pitchFamily="50" charset="-128"/>
              </a:rPr>
              <a:t>を使用すべきかのチェックポイント（</a:t>
            </a:r>
            <a:r>
              <a:rPr kumimoji="1" lang="en-US" altLang="ja-JP" u="sng" dirty="0" smtClean="0">
                <a:solidFill>
                  <a:schemeClr val="accent2"/>
                </a:solidFill>
                <a:latin typeface="Meiryo UI" panose="020B0604030504040204" pitchFamily="50" charset="-128"/>
                <a:ea typeface="Meiryo UI" panose="020B0604030504040204" pitchFamily="50" charset="-128"/>
              </a:rPr>
              <a:t>AI</a:t>
            </a:r>
            <a:r>
              <a:rPr kumimoji="1" lang="ja-JP" altLang="en-US" u="sng" dirty="0" smtClean="0">
                <a:solidFill>
                  <a:schemeClr val="accent2"/>
                </a:solidFill>
                <a:latin typeface="Meiryo UI" panose="020B0604030504040204" pitchFamily="50" charset="-128"/>
                <a:ea typeface="Meiryo UI" panose="020B0604030504040204" pitchFamily="50" charset="-128"/>
              </a:rPr>
              <a:t>ツール観点）</a:t>
            </a:r>
            <a:endParaRPr kumimoji="1" lang="ja-JP" altLang="en-US" u="sng" dirty="0">
              <a:solidFill>
                <a:schemeClr val="accent2"/>
              </a:solidFill>
              <a:latin typeface="Meiryo UI" panose="020B0604030504040204" pitchFamily="50" charset="-128"/>
              <a:ea typeface="Meiryo UI" panose="020B0604030504040204" pitchFamily="50" charset="-128"/>
            </a:endParaRPr>
          </a:p>
        </p:txBody>
      </p:sp>
      <p:sp>
        <p:nvSpPr>
          <p:cNvPr id="3" name="コンテンツ プレースホルダー 2"/>
          <p:cNvSpPr>
            <a:spLocks noGrp="1"/>
          </p:cNvSpPr>
          <p:nvPr>
            <p:ph idx="1"/>
          </p:nvPr>
        </p:nvSpPr>
        <p:spPr>
          <a:xfrm>
            <a:off x="229710" y="2097804"/>
            <a:ext cx="8686800" cy="4525963"/>
          </a:xfrm>
        </p:spPr>
        <p:txBody>
          <a:bodyPr/>
          <a:lstStyle/>
          <a:p>
            <a:endParaRPr kumimoji="1" lang="en-US" altLang="ja-JP" dirty="0" smtClean="0">
              <a:latin typeface="Meiryo UI" panose="020B0604030504040204" pitchFamily="50" charset="-128"/>
              <a:ea typeface="Meiryo UI" panose="020B0604030504040204" pitchFamily="50" charset="-128"/>
            </a:endParaRPr>
          </a:p>
          <a:p>
            <a:r>
              <a:rPr kumimoji="1" lang="ja-JP" altLang="en-US" dirty="0" smtClean="0">
                <a:solidFill>
                  <a:schemeClr val="accent2"/>
                </a:solidFill>
                <a:latin typeface="Meiryo UI" panose="020B0604030504040204" pitchFamily="50" charset="-128"/>
                <a:ea typeface="Meiryo UI" panose="020B0604030504040204" pitchFamily="50" charset="-128"/>
              </a:rPr>
              <a:t>ロボットを利用するか？</a:t>
            </a:r>
            <a:endParaRPr kumimoji="1" lang="en-US" altLang="ja-JP" dirty="0" smtClean="0">
              <a:solidFill>
                <a:schemeClr val="accent2"/>
              </a:solidFill>
              <a:latin typeface="Meiryo UI" panose="020B0604030504040204" pitchFamily="50" charset="-128"/>
              <a:ea typeface="Meiryo UI" panose="020B0604030504040204" pitchFamily="50" charset="-128"/>
            </a:endParaRPr>
          </a:p>
          <a:p>
            <a:pPr lvl="1"/>
            <a:r>
              <a:rPr lang="ja-JP" altLang="en-US" dirty="0" smtClean="0">
                <a:latin typeface="Meiryo UI" panose="020B0604030504040204" pitchFamily="50" charset="-128"/>
                <a:ea typeface="Meiryo UI" panose="020B0604030504040204" pitchFamily="50" charset="-128"/>
              </a:rPr>
              <a:t>既存のロボット制御用コンポーネントが利用できる</a:t>
            </a:r>
            <a:endParaRPr lang="en-US" altLang="ja-JP" dirty="0">
              <a:latin typeface="Meiryo UI" panose="020B0604030504040204" pitchFamily="50" charset="-128"/>
              <a:ea typeface="Meiryo UI" panose="020B0604030504040204" pitchFamily="50" charset="-128"/>
            </a:endParaRPr>
          </a:p>
          <a:p>
            <a:endParaRPr kumimoji="1" lang="en-US" altLang="ja-JP" sz="800" dirty="0" smtClean="0">
              <a:latin typeface="Meiryo UI" panose="020B0604030504040204" pitchFamily="50" charset="-128"/>
              <a:ea typeface="Meiryo UI" panose="020B0604030504040204" pitchFamily="50" charset="-128"/>
            </a:endParaRPr>
          </a:p>
          <a:p>
            <a:r>
              <a:rPr lang="ja-JP" altLang="en-US" dirty="0" smtClean="0">
                <a:solidFill>
                  <a:schemeClr val="accent2"/>
                </a:solidFill>
                <a:latin typeface="Meiryo UI" panose="020B0604030504040204" pitchFamily="50" charset="-128"/>
                <a:ea typeface="Meiryo UI" panose="020B0604030504040204" pitchFamily="50" charset="-128"/>
              </a:rPr>
              <a:t>修正を行いながらの繰り返し開発を行うか？</a:t>
            </a:r>
            <a:endParaRPr lang="en-US" altLang="ja-JP" dirty="0" smtClean="0">
              <a:solidFill>
                <a:schemeClr val="accent2"/>
              </a:solidFill>
              <a:latin typeface="Meiryo UI" panose="020B0604030504040204" pitchFamily="50" charset="-128"/>
              <a:ea typeface="Meiryo UI" panose="020B0604030504040204" pitchFamily="50" charset="-128"/>
            </a:endParaRPr>
          </a:p>
          <a:p>
            <a:pPr lvl="1"/>
            <a:r>
              <a:rPr lang="ja-JP" altLang="en-US" dirty="0" smtClean="0">
                <a:latin typeface="Meiryo UI" panose="020B0604030504040204" pitchFamily="50" charset="-128"/>
                <a:ea typeface="Meiryo UI" panose="020B0604030504040204" pitchFamily="50" charset="-128"/>
              </a:rPr>
              <a:t>コンポーネント分割により修正を局所化できる</a:t>
            </a:r>
            <a:endParaRPr lang="en-US" altLang="ja-JP" dirty="0">
              <a:latin typeface="Meiryo UI" panose="020B0604030504040204" pitchFamily="50" charset="-128"/>
              <a:ea typeface="Meiryo UI" panose="020B0604030504040204" pitchFamily="50" charset="-128"/>
            </a:endParaRPr>
          </a:p>
          <a:p>
            <a:endParaRPr lang="en-US" altLang="ja-JP" sz="800" dirty="0" smtClean="0">
              <a:latin typeface="Meiryo UI" panose="020B0604030504040204" pitchFamily="50" charset="-128"/>
              <a:ea typeface="Meiryo UI" panose="020B0604030504040204" pitchFamily="50" charset="-128"/>
            </a:endParaRPr>
          </a:p>
          <a:p>
            <a:r>
              <a:rPr kumimoji="1" lang="ja-JP" altLang="en-US" dirty="0" smtClean="0">
                <a:solidFill>
                  <a:schemeClr val="accent2"/>
                </a:solidFill>
                <a:latin typeface="Meiryo UI" panose="020B0604030504040204" pitchFamily="50" charset="-128"/>
                <a:ea typeface="Meiryo UI" panose="020B0604030504040204" pitchFamily="50" charset="-128"/>
              </a:rPr>
              <a:t>第三者が設計</a:t>
            </a:r>
            <a:r>
              <a:rPr kumimoji="1" lang="ja-JP" altLang="en-US" dirty="0">
                <a:solidFill>
                  <a:schemeClr val="accent2"/>
                </a:solidFill>
                <a:latin typeface="Meiryo UI" panose="020B0604030504040204" pitchFamily="50" charset="-128"/>
                <a:ea typeface="Meiryo UI" panose="020B0604030504040204" pitchFamily="50" charset="-128"/>
              </a:rPr>
              <a:t>情報</a:t>
            </a:r>
            <a:r>
              <a:rPr kumimoji="1" lang="ja-JP" altLang="en-US" dirty="0" smtClean="0">
                <a:solidFill>
                  <a:schemeClr val="accent2"/>
                </a:solidFill>
                <a:latin typeface="Meiryo UI" panose="020B0604030504040204" pitchFamily="50" charset="-128"/>
                <a:ea typeface="Meiryo UI" panose="020B0604030504040204" pitchFamily="50" charset="-128"/>
              </a:rPr>
              <a:t>を再利用するか？</a:t>
            </a:r>
            <a:endParaRPr kumimoji="1" lang="en-US" altLang="ja-JP" dirty="0" smtClean="0">
              <a:solidFill>
                <a:schemeClr val="accent2"/>
              </a:solidFill>
              <a:latin typeface="Meiryo UI" panose="020B0604030504040204" pitchFamily="50" charset="-128"/>
              <a:ea typeface="Meiryo UI" panose="020B0604030504040204" pitchFamily="50" charset="-128"/>
            </a:endParaRPr>
          </a:p>
          <a:p>
            <a:pPr lvl="1"/>
            <a:r>
              <a:rPr kumimoji="1" lang="ja-JP" altLang="en-US" dirty="0" smtClean="0">
                <a:latin typeface="Meiryo UI" panose="020B0604030504040204" pitchFamily="50" charset="-128"/>
                <a:ea typeface="Meiryo UI" panose="020B0604030504040204" pitchFamily="50" charset="-128"/>
              </a:rPr>
              <a:t>コンポーネント</a:t>
            </a:r>
            <a:r>
              <a:rPr lang="ja-JP" altLang="en-US" dirty="0">
                <a:latin typeface="Meiryo UI" panose="020B0604030504040204" pitchFamily="50" charset="-128"/>
                <a:ea typeface="Meiryo UI" panose="020B0604030504040204" pitchFamily="50" charset="-128"/>
              </a:rPr>
              <a:t>単位</a:t>
            </a:r>
            <a:r>
              <a:rPr lang="ja-JP" altLang="en-US" dirty="0" smtClean="0">
                <a:latin typeface="Meiryo UI" panose="020B0604030504040204" pitchFamily="50" charset="-128"/>
                <a:ea typeface="Meiryo UI" panose="020B0604030504040204" pitchFamily="50" charset="-128"/>
              </a:rPr>
              <a:t>で</a:t>
            </a:r>
            <a:r>
              <a:rPr lang="ja-JP" altLang="en-US" dirty="0">
                <a:latin typeface="Meiryo UI" panose="020B0604030504040204" pitchFamily="50" charset="-128"/>
                <a:ea typeface="Meiryo UI" panose="020B0604030504040204" pitchFamily="50" charset="-128"/>
              </a:rPr>
              <a:t>疎</a:t>
            </a:r>
            <a:r>
              <a:rPr lang="ja-JP" altLang="en-US" dirty="0" smtClean="0">
                <a:latin typeface="Meiryo UI" panose="020B0604030504040204" pitchFamily="50" charset="-128"/>
                <a:ea typeface="Meiryo UI" panose="020B0604030504040204" pitchFamily="50" charset="-128"/>
              </a:rPr>
              <a:t>結合なため再利用性が高い</a:t>
            </a:r>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pPr>
              <a:defRPr/>
            </a:pPr>
            <a:fld id="{40773EB8-B066-46F3-955F-6E782D844949}" type="slidenum">
              <a:rPr lang="en-US" altLang="ja-JP" smtClean="0"/>
              <a:pPr>
                <a:defRPr/>
              </a:pPr>
              <a:t>8</a:t>
            </a:fld>
            <a:endParaRPr lang="en-US" altLang="ja-JP"/>
          </a:p>
        </p:txBody>
      </p:sp>
      <p:sp>
        <p:nvSpPr>
          <p:cNvPr id="19" name="角丸四角形 18"/>
          <p:cNvSpPr/>
          <p:nvPr/>
        </p:nvSpPr>
        <p:spPr>
          <a:xfrm>
            <a:off x="229710" y="1890473"/>
            <a:ext cx="5010859" cy="598128"/>
          </a:xfrm>
          <a:prstGeom prst="roundRect">
            <a:avLst/>
          </a:prstGeom>
          <a:solidFill>
            <a:srgbClr val="CCFFFF"/>
          </a:solidFill>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200" dirty="0" smtClean="0">
                <a:latin typeface="Meiryo UI" panose="020B0604030504040204" pitchFamily="50" charset="-128"/>
                <a:ea typeface="Meiryo UI" panose="020B0604030504040204" pitchFamily="50" charset="-128"/>
              </a:rPr>
              <a:t>開発するシステムは・・・</a:t>
            </a:r>
            <a:endParaRPr kumimoji="1" lang="ja-JP" altLang="en-US" sz="32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2052522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u="sng" dirty="0" smtClean="0">
                <a:solidFill>
                  <a:schemeClr val="accent2"/>
                </a:solidFill>
                <a:latin typeface="Meiryo UI" panose="020B0604030504040204" pitchFamily="50" charset="-128"/>
                <a:ea typeface="Meiryo UI" panose="020B0604030504040204" pitchFamily="50" charset="-128"/>
              </a:rPr>
              <a:t>RTM</a:t>
            </a:r>
            <a:r>
              <a:rPr kumimoji="1" lang="ja-JP" altLang="en-US" u="sng" dirty="0" smtClean="0">
                <a:solidFill>
                  <a:schemeClr val="accent2"/>
                </a:solidFill>
                <a:latin typeface="Meiryo UI" panose="020B0604030504040204" pitchFamily="50" charset="-128"/>
                <a:ea typeface="Meiryo UI" panose="020B0604030504040204" pitchFamily="50" charset="-128"/>
              </a:rPr>
              <a:t>の特長（</a:t>
            </a:r>
            <a:r>
              <a:rPr kumimoji="1" lang="en-US" altLang="ja-JP" u="sng" dirty="0" smtClean="0">
                <a:solidFill>
                  <a:schemeClr val="accent2"/>
                </a:solidFill>
                <a:latin typeface="Meiryo UI" panose="020B0604030504040204" pitchFamily="50" charset="-128"/>
                <a:ea typeface="Meiryo UI" panose="020B0604030504040204" pitchFamily="50" charset="-128"/>
              </a:rPr>
              <a:t>AI</a:t>
            </a:r>
            <a:r>
              <a:rPr kumimoji="1" lang="ja-JP" altLang="en-US" u="sng" dirty="0" smtClean="0">
                <a:solidFill>
                  <a:schemeClr val="accent2"/>
                </a:solidFill>
                <a:latin typeface="Meiryo UI" panose="020B0604030504040204" pitchFamily="50" charset="-128"/>
                <a:ea typeface="Meiryo UI" panose="020B0604030504040204" pitchFamily="50" charset="-128"/>
              </a:rPr>
              <a:t>ツール観点）</a:t>
            </a:r>
            <a:endParaRPr kumimoji="1" lang="ja-JP" altLang="en-US" u="sng" dirty="0">
              <a:solidFill>
                <a:schemeClr val="accent2"/>
              </a:solidFill>
              <a:latin typeface="Meiryo UI" panose="020B0604030504040204" pitchFamily="50" charset="-128"/>
              <a:ea typeface="Meiryo UI" panose="020B0604030504040204" pitchFamily="50" charset="-128"/>
            </a:endParaRPr>
          </a:p>
        </p:txBody>
      </p:sp>
      <p:sp>
        <p:nvSpPr>
          <p:cNvPr id="3" name="コンテンツ プレースホルダー 2"/>
          <p:cNvSpPr>
            <a:spLocks noGrp="1"/>
          </p:cNvSpPr>
          <p:nvPr>
            <p:ph idx="1"/>
          </p:nvPr>
        </p:nvSpPr>
        <p:spPr>
          <a:xfrm>
            <a:off x="228600" y="1417638"/>
            <a:ext cx="8686800" cy="4525963"/>
          </a:xfrm>
        </p:spPr>
        <p:txBody>
          <a:bodyPr/>
          <a:lstStyle/>
          <a:p>
            <a:r>
              <a:rPr kumimoji="1" lang="ja-JP" altLang="en-US" dirty="0" smtClean="0">
                <a:solidFill>
                  <a:schemeClr val="accent2"/>
                </a:solidFill>
                <a:latin typeface="Meiryo UI" panose="020B0604030504040204" pitchFamily="50" charset="-128"/>
                <a:ea typeface="Meiryo UI" panose="020B0604030504040204" pitchFamily="50" charset="-128"/>
              </a:rPr>
              <a:t>設計情報の再利用性向上</a:t>
            </a:r>
            <a:endParaRPr lang="en-US" altLang="ja-JP" dirty="0">
              <a:solidFill>
                <a:schemeClr val="accent2"/>
              </a:solidFill>
              <a:latin typeface="Meiryo UI" panose="020B0604030504040204" pitchFamily="50" charset="-128"/>
              <a:ea typeface="Meiryo UI" panose="020B0604030504040204" pitchFamily="50" charset="-128"/>
            </a:endParaRPr>
          </a:p>
          <a:p>
            <a:pPr lvl="1"/>
            <a:r>
              <a:rPr kumimoji="1" lang="ja-JP" altLang="en-US" dirty="0" smtClean="0">
                <a:latin typeface="Meiryo UI" panose="020B0604030504040204" pitchFamily="50" charset="-128"/>
                <a:ea typeface="Meiryo UI" panose="020B0604030504040204" pitchFamily="50" charset="-128"/>
              </a:rPr>
              <a:t>学習，ロボット制御，データ収集などのロジックを別コンポーネント化することでシステム変更，流用時の修正を局所化</a:t>
            </a:r>
            <a:endParaRPr kumimoji="1" lang="en-US" altLang="ja-JP" dirty="0" smtClean="0">
              <a:latin typeface="Meiryo UI" panose="020B0604030504040204" pitchFamily="50" charset="-128"/>
              <a:ea typeface="Meiryo UI" panose="020B0604030504040204" pitchFamily="50" charset="-128"/>
            </a:endParaRPr>
          </a:p>
          <a:p>
            <a:pPr lvl="1"/>
            <a:endParaRPr lang="en-US" altLang="ja-JP" sz="1050" dirty="0" smtClean="0">
              <a:latin typeface="Meiryo UI" panose="020B0604030504040204" pitchFamily="50" charset="-128"/>
              <a:ea typeface="Meiryo UI" panose="020B0604030504040204" pitchFamily="50" charset="-128"/>
            </a:endParaRPr>
          </a:p>
          <a:p>
            <a:pPr lvl="1"/>
            <a:endParaRPr lang="en-US" altLang="ja-JP" sz="1050" dirty="0">
              <a:latin typeface="Meiryo UI" panose="020B0604030504040204" pitchFamily="50" charset="-128"/>
              <a:ea typeface="Meiryo UI" panose="020B0604030504040204" pitchFamily="50" charset="-128"/>
            </a:endParaRPr>
          </a:p>
          <a:p>
            <a:r>
              <a:rPr kumimoji="1" lang="ja-JP" altLang="en-US" dirty="0" smtClean="0">
                <a:solidFill>
                  <a:schemeClr val="accent2"/>
                </a:solidFill>
                <a:latin typeface="Meiryo UI" panose="020B0604030504040204" pitchFamily="50" charset="-128"/>
                <a:ea typeface="Meiryo UI" panose="020B0604030504040204" pitchFamily="50" charset="-128"/>
              </a:rPr>
              <a:t>分散制御による拡張性向上</a:t>
            </a:r>
            <a:endParaRPr lang="en-US" altLang="ja-JP" dirty="0">
              <a:solidFill>
                <a:schemeClr val="accent2"/>
              </a:solidFill>
              <a:latin typeface="Meiryo UI" panose="020B0604030504040204" pitchFamily="50" charset="-128"/>
              <a:ea typeface="Meiryo UI" panose="020B0604030504040204" pitchFamily="50" charset="-128"/>
            </a:endParaRPr>
          </a:p>
          <a:p>
            <a:pPr lvl="1"/>
            <a:r>
              <a:rPr kumimoji="1" lang="ja-JP" altLang="en-US" dirty="0" smtClean="0">
                <a:latin typeface="Meiryo UI" panose="020B0604030504040204" pitchFamily="50" charset="-128"/>
                <a:ea typeface="Meiryo UI" panose="020B0604030504040204" pitchFamily="50" charset="-128"/>
              </a:rPr>
              <a:t>制御対象ロボットの追加</a:t>
            </a:r>
            <a:r>
              <a:rPr lang="ja-JP" altLang="en-US" dirty="0" smtClean="0">
                <a:latin typeface="Meiryo UI" panose="020B0604030504040204" pitchFamily="50" charset="-128"/>
                <a:ea typeface="Meiryo UI" panose="020B0604030504040204" pitchFamily="50" charset="-128"/>
              </a:rPr>
              <a:t>や出力信号の多重化が容易</a:t>
            </a:r>
            <a:endParaRPr lang="en-US" altLang="ja-JP" dirty="0" smtClean="0">
              <a:latin typeface="Meiryo UI" panose="020B0604030504040204" pitchFamily="50" charset="-128"/>
              <a:ea typeface="Meiryo UI" panose="020B0604030504040204" pitchFamily="50" charset="-128"/>
            </a:endParaRPr>
          </a:p>
          <a:p>
            <a:pPr lvl="1"/>
            <a:r>
              <a:rPr kumimoji="1" lang="ja-JP" altLang="en-US" dirty="0">
                <a:latin typeface="Meiryo UI" panose="020B0604030504040204" pitchFamily="50" charset="-128"/>
                <a:ea typeface="Meiryo UI" panose="020B0604030504040204" pitchFamily="50" charset="-128"/>
              </a:rPr>
              <a:t>制御周期</a:t>
            </a:r>
            <a:r>
              <a:rPr kumimoji="1" lang="ja-JP" altLang="en-US" dirty="0" smtClean="0">
                <a:latin typeface="Meiryo UI" panose="020B0604030504040204" pitchFamily="50" charset="-128"/>
                <a:ea typeface="Meiryo UI" panose="020B0604030504040204" pitchFamily="50" charset="-128"/>
              </a:rPr>
              <a:t>や通信バッファ方式を</a:t>
            </a:r>
            <a:r>
              <a:rPr lang="ja-JP" altLang="en-US" dirty="0">
                <a:latin typeface="Meiryo UI" panose="020B0604030504040204" pitchFamily="50" charset="-128"/>
                <a:ea typeface="Meiryo UI" panose="020B0604030504040204" pitchFamily="50" charset="-128"/>
              </a:rPr>
              <a:t>変更すること</a:t>
            </a:r>
            <a:r>
              <a:rPr lang="ja-JP" altLang="en-US" dirty="0" smtClean="0">
                <a:latin typeface="Meiryo UI" panose="020B0604030504040204" pitchFamily="50" charset="-128"/>
                <a:ea typeface="Meiryo UI" panose="020B0604030504040204" pitchFamily="50" charset="-128"/>
              </a:rPr>
              <a:t>で，データ流量や制御タイミングを設定可能</a:t>
            </a:r>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pPr>
              <a:defRPr/>
            </a:pPr>
            <a:fld id="{40773EB8-B066-46F3-955F-6E782D844949}" type="slidenum">
              <a:rPr lang="en-US" altLang="ja-JP" smtClean="0"/>
              <a:pPr>
                <a:defRPr/>
              </a:pPr>
              <a:t>9</a:t>
            </a:fld>
            <a:endParaRPr lang="en-US" altLang="ja-JP"/>
          </a:p>
        </p:txBody>
      </p:sp>
      <p:pic>
        <p:nvPicPr>
          <p:cNvPr id="6" name="図 5"/>
          <p:cNvPicPr>
            <a:picLocks noChangeAspect="1"/>
          </p:cNvPicPr>
          <p:nvPr/>
        </p:nvPicPr>
        <p:blipFill>
          <a:blip r:embed="rId2"/>
          <a:stretch>
            <a:fillRect/>
          </a:stretch>
        </p:blipFill>
        <p:spPr>
          <a:xfrm>
            <a:off x="6863174" y="5440363"/>
            <a:ext cx="781731" cy="678814"/>
          </a:xfrm>
          <a:prstGeom prst="rect">
            <a:avLst/>
          </a:prstGeom>
        </p:spPr>
      </p:pic>
      <p:pic>
        <p:nvPicPr>
          <p:cNvPr id="7" name="図 6"/>
          <p:cNvPicPr>
            <a:picLocks noChangeAspect="1"/>
          </p:cNvPicPr>
          <p:nvPr/>
        </p:nvPicPr>
        <p:blipFill>
          <a:blip r:embed="rId2"/>
          <a:stretch>
            <a:fillRect/>
          </a:stretch>
        </p:blipFill>
        <p:spPr>
          <a:xfrm>
            <a:off x="7460011" y="5943600"/>
            <a:ext cx="820141" cy="712167"/>
          </a:xfrm>
          <a:prstGeom prst="rect">
            <a:avLst/>
          </a:prstGeom>
        </p:spPr>
      </p:pic>
      <p:pic>
        <p:nvPicPr>
          <p:cNvPr id="8" name="図 7"/>
          <p:cNvPicPr>
            <a:picLocks noChangeAspect="1"/>
          </p:cNvPicPr>
          <p:nvPr/>
        </p:nvPicPr>
        <p:blipFill>
          <a:blip r:embed="rId2"/>
          <a:stretch>
            <a:fillRect/>
          </a:stretch>
        </p:blipFill>
        <p:spPr>
          <a:xfrm>
            <a:off x="7864026" y="5326667"/>
            <a:ext cx="822019" cy="713798"/>
          </a:xfrm>
          <a:prstGeom prst="rect">
            <a:avLst/>
          </a:prstGeom>
        </p:spPr>
      </p:pic>
      <p:pic>
        <p:nvPicPr>
          <p:cNvPr id="9" name="図 8"/>
          <p:cNvPicPr>
            <a:picLocks noChangeAspect="1"/>
          </p:cNvPicPr>
          <p:nvPr/>
        </p:nvPicPr>
        <p:blipFill>
          <a:blip r:embed="rId3"/>
          <a:stretch>
            <a:fillRect/>
          </a:stretch>
        </p:blipFill>
        <p:spPr>
          <a:xfrm>
            <a:off x="5266956" y="5773921"/>
            <a:ext cx="997530" cy="792156"/>
          </a:xfrm>
          <a:prstGeom prst="rect">
            <a:avLst/>
          </a:prstGeom>
        </p:spPr>
      </p:pic>
      <p:pic>
        <p:nvPicPr>
          <p:cNvPr id="10" name="図 9"/>
          <p:cNvPicPr>
            <a:picLocks noChangeAspect="1"/>
          </p:cNvPicPr>
          <p:nvPr/>
        </p:nvPicPr>
        <p:blipFill>
          <a:blip r:embed="rId4"/>
          <a:stretch>
            <a:fillRect/>
          </a:stretch>
        </p:blipFill>
        <p:spPr>
          <a:xfrm>
            <a:off x="6345023" y="5963301"/>
            <a:ext cx="598059" cy="598059"/>
          </a:xfrm>
          <a:prstGeom prst="rect">
            <a:avLst/>
          </a:prstGeom>
        </p:spPr>
      </p:pic>
      <p:sp>
        <p:nvSpPr>
          <p:cNvPr id="12" name="角丸四角形 11"/>
          <p:cNvSpPr/>
          <p:nvPr/>
        </p:nvSpPr>
        <p:spPr>
          <a:xfrm>
            <a:off x="5696963" y="3163007"/>
            <a:ext cx="720080" cy="435611"/>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latin typeface="Meiryo UI" panose="020B0604030504040204" pitchFamily="50" charset="-128"/>
                <a:ea typeface="Meiryo UI" panose="020B0604030504040204" pitchFamily="50" charset="-128"/>
              </a:rPr>
              <a:t>推論</a:t>
            </a: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13" name="角丸四角形 12"/>
          <p:cNvSpPr/>
          <p:nvPr/>
        </p:nvSpPr>
        <p:spPr>
          <a:xfrm>
            <a:off x="4618896" y="3162304"/>
            <a:ext cx="720080" cy="435611"/>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latin typeface="Meiryo UI" panose="020B0604030504040204" pitchFamily="50" charset="-128"/>
                <a:ea typeface="Meiryo UI" panose="020B0604030504040204" pitchFamily="50" charset="-128"/>
              </a:rPr>
              <a:t>センサ</a:t>
            </a:r>
            <a:endParaRPr lang="en-US" altLang="ja-JP" dirty="0" smtClean="0">
              <a:solidFill>
                <a:schemeClr val="tx1"/>
              </a:solidFill>
              <a:latin typeface="Meiryo UI" panose="020B0604030504040204" pitchFamily="50" charset="-128"/>
              <a:ea typeface="Meiryo UI" panose="020B0604030504040204" pitchFamily="50" charset="-128"/>
            </a:endParaRPr>
          </a:p>
          <a:p>
            <a:pPr algn="ctr"/>
            <a:r>
              <a:rPr kumimoji="1" lang="ja-JP" altLang="en-US" dirty="0">
                <a:solidFill>
                  <a:schemeClr val="tx1"/>
                </a:solidFill>
                <a:latin typeface="Meiryo UI" panose="020B0604030504040204" pitchFamily="50" charset="-128"/>
                <a:ea typeface="Meiryo UI" panose="020B0604030504040204" pitchFamily="50" charset="-128"/>
              </a:rPr>
              <a:t>入力</a:t>
            </a:r>
          </a:p>
        </p:txBody>
      </p:sp>
      <p:cxnSp>
        <p:nvCxnSpPr>
          <p:cNvPr id="15" name="直線矢印コネクタ 14"/>
          <p:cNvCxnSpPr>
            <a:stCxn id="13" idx="3"/>
            <a:endCxn id="12" idx="1"/>
          </p:cNvCxnSpPr>
          <p:nvPr/>
        </p:nvCxnSpPr>
        <p:spPr>
          <a:xfrm>
            <a:off x="5338976" y="3380110"/>
            <a:ext cx="357987" cy="70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stCxn id="12" idx="3"/>
          </p:cNvCxnSpPr>
          <p:nvPr/>
        </p:nvCxnSpPr>
        <p:spPr>
          <a:xfrm>
            <a:off x="6417043" y="3380813"/>
            <a:ext cx="357987" cy="447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角丸四角形 22"/>
          <p:cNvSpPr/>
          <p:nvPr/>
        </p:nvSpPr>
        <p:spPr>
          <a:xfrm>
            <a:off x="6796417" y="3154347"/>
            <a:ext cx="720080" cy="435611"/>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latin typeface="Meiryo UI" panose="020B0604030504040204" pitchFamily="50" charset="-128"/>
                <a:ea typeface="Meiryo UI" panose="020B0604030504040204" pitchFamily="50" charset="-128"/>
              </a:rPr>
              <a:t>制御</a:t>
            </a:r>
            <a:r>
              <a:rPr kumimoji="1" lang="en-US" altLang="ja-JP" dirty="0" smtClean="0">
                <a:solidFill>
                  <a:schemeClr val="tx1"/>
                </a:solidFill>
                <a:latin typeface="Meiryo UI" panose="020B0604030504040204" pitchFamily="50" charset="-128"/>
                <a:ea typeface="Meiryo UI" panose="020B0604030504040204" pitchFamily="50" charset="-128"/>
              </a:rPr>
              <a:t>A</a:t>
            </a:r>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24" name="角丸四角形 23"/>
          <p:cNvSpPr/>
          <p:nvPr/>
        </p:nvSpPr>
        <p:spPr>
          <a:xfrm>
            <a:off x="7767355" y="3167483"/>
            <a:ext cx="720080" cy="435611"/>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latin typeface="Meiryo UI" panose="020B0604030504040204" pitchFamily="50" charset="-128"/>
                <a:ea typeface="Meiryo UI" panose="020B0604030504040204" pitchFamily="50" charset="-128"/>
              </a:rPr>
              <a:t>制御</a:t>
            </a:r>
            <a:r>
              <a:rPr lang="en-US" altLang="ja-JP" dirty="0">
                <a:solidFill>
                  <a:schemeClr val="tx1"/>
                </a:solidFill>
                <a:latin typeface="Meiryo UI" panose="020B0604030504040204" pitchFamily="50" charset="-128"/>
                <a:ea typeface="Meiryo UI" panose="020B0604030504040204" pitchFamily="50" charset="-128"/>
              </a:rPr>
              <a:t>B</a:t>
            </a:r>
            <a:endParaRPr kumimoji="1" lang="ja-JP" altLang="en-US" dirty="0">
              <a:solidFill>
                <a:schemeClr val="tx1"/>
              </a:solidFill>
              <a:latin typeface="Meiryo UI" panose="020B0604030504040204" pitchFamily="50" charset="-128"/>
              <a:ea typeface="Meiryo UI" panose="020B0604030504040204" pitchFamily="50" charset="-128"/>
            </a:endParaRPr>
          </a:p>
        </p:txBody>
      </p:sp>
      <p:pic>
        <p:nvPicPr>
          <p:cNvPr id="30" name="図 29"/>
          <p:cNvPicPr>
            <a:picLocks noChangeAspect="1"/>
          </p:cNvPicPr>
          <p:nvPr/>
        </p:nvPicPr>
        <p:blipFill>
          <a:blip r:embed="rId5"/>
          <a:stretch>
            <a:fillRect/>
          </a:stretch>
        </p:blipFill>
        <p:spPr>
          <a:xfrm>
            <a:off x="7001550" y="3485140"/>
            <a:ext cx="329853" cy="753950"/>
          </a:xfrm>
          <a:prstGeom prst="rect">
            <a:avLst/>
          </a:prstGeom>
        </p:spPr>
      </p:pic>
      <p:pic>
        <p:nvPicPr>
          <p:cNvPr id="31" name="図 30"/>
          <p:cNvPicPr>
            <a:picLocks noChangeAspect="1"/>
          </p:cNvPicPr>
          <p:nvPr/>
        </p:nvPicPr>
        <p:blipFill>
          <a:blip r:embed="rId6"/>
          <a:stretch>
            <a:fillRect/>
          </a:stretch>
        </p:blipFill>
        <p:spPr>
          <a:xfrm>
            <a:off x="7780815" y="3432220"/>
            <a:ext cx="603155" cy="735554"/>
          </a:xfrm>
          <a:prstGeom prst="rect">
            <a:avLst/>
          </a:prstGeom>
        </p:spPr>
      </p:pic>
      <p:sp>
        <p:nvSpPr>
          <p:cNvPr id="5" name="左右矢印 4"/>
          <p:cNvSpPr/>
          <p:nvPr/>
        </p:nvSpPr>
        <p:spPr>
          <a:xfrm>
            <a:off x="7417472" y="3275407"/>
            <a:ext cx="429995" cy="2250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14977935"/>
      </p:ext>
    </p:extLst>
  </p:cSld>
  <p:clrMapOvr>
    <a:masterClrMapping/>
  </p:clrMapOvr>
  <p:timing>
    <p:tnLst>
      <p:par>
        <p:cTn id="1" dur="indefinite" restart="never" nodeType="tmRoot"/>
      </p:par>
    </p:tnLst>
  </p:timing>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43399</TotalTime>
  <Words>3155</Words>
  <Application>Microsoft Office PowerPoint</Application>
  <PresentationFormat>画面に合わせる (4:3)</PresentationFormat>
  <Paragraphs>617</Paragraphs>
  <Slides>49</Slides>
  <Notes>11</Notes>
  <HiddenSlides>0</HiddenSlides>
  <MMClips>0</MMClips>
  <ScaleCrop>false</ScaleCrop>
  <HeadingPairs>
    <vt:vector size="8" baseType="variant">
      <vt:variant>
        <vt:lpstr>使用されているフォント</vt:lpstr>
      </vt:variant>
      <vt:variant>
        <vt:i4>6</vt:i4>
      </vt:variant>
      <vt:variant>
        <vt:lpstr>テーマ</vt:lpstr>
      </vt:variant>
      <vt:variant>
        <vt:i4>1</vt:i4>
      </vt:variant>
      <vt:variant>
        <vt:lpstr>埋め込まれた OLE サーバー</vt:lpstr>
      </vt:variant>
      <vt:variant>
        <vt:i4>1</vt:i4>
      </vt:variant>
      <vt:variant>
        <vt:lpstr>スライド タイトル</vt:lpstr>
      </vt:variant>
      <vt:variant>
        <vt:i4>49</vt:i4>
      </vt:variant>
    </vt:vector>
  </HeadingPairs>
  <TitlesOfParts>
    <vt:vector size="57" baseType="lpstr">
      <vt:lpstr>Meiryo UI</vt:lpstr>
      <vt:lpstr>ＭＳ Ｐゴシック</vt:lpstr>
      <vt:lpstr>ＭＳ Ｐ明朝</vt:lpstr>
      <vt:lpstr>メイリオ</vt:lpstr>
      <vt:lpstr>Arial</vt:lpstr>
      <vt:lpstr>Microsoft Himalaya</vt:lpstr>
      <vt:lpstr>aist-1e</vt:lpstr>
      <vt:lpstr>Corel DESIGNER</vt:lpstr>
      <vt:lpstr>第3部：RTシステム構築実習</vt:lpstr>
      <vt:lpstr>目次</vt:lpstr>
      <vt:lpstr>PowerPoint プレゼンテーション</vt:lpstr>
      <vt:lpstr>資料 (USBメモリで配布)</vt:lpstr>
      <vt:lpstr>インストールの確認</vt:lpstr>
      <vt:lpstr>PowerPoint プレゼンテーション</vt:lpstr>
      <vt:lpstr>目標</vt:lpstr>
      <vt:lpstr>RTMを使用すべきかのチェックポイント（AIツール観点）</vt:lpstr>
      <vt:lpstr>RTMの特長（AIツール観点）</vt:lpstr>
      <vt:lpstr>AIツールとしてRTMを利用する開発の流れ</vt:lpstr>
      <vt:lpstr>「データ収集・蓄積」での利用例</vt:lpstr>
      <vt:lpstr>「推論結果の検証」での利用例</vt:lpstr>
      <vt:lpstr>PowerPoint プレゼンテーション</vt:lpstr>
      <vt:lpstr>PowerPoint プレゼンテーション</vt:lpstr>
      <vt:lpstr>【実習3-A】　 「推論結果の検証」実習</vt:lpstr>
      <vt:lpstr>【実習3-A】　物体認識コンポーネント 　　　　　　　　（ImageToObjectPrediction）の仕様</vt:lpstr>
      <vt:lpstr>【実習3-A】　作成するRTC（NameToVelocity）の仕様</vt:lpstr>
      <vt:lpstr>【実習3-A】　全体の手順</vt:lpstr>
      <vt:lpstr>【実習3-A】　プロジェクト作成</vt:lpstr>
      <vt:lpstr>【実習3-A】　基本プロファイルの入力</vt:lpstr>
      <vt:lpstr>【実習3-A】　アクティビティの設定</vt:lpstr>
      <vt:lpstr>【実習3-A】　データポートの設定</vt:lpstr>
      <vt:lpstr>【実習3-A】　言語の設定</vt:lpstr>
      <vt:lpstr>【実習3-A】　スケルトンコードの生成</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【実習3-B】 「データ収集・蓄積」実習</vt:lpstr>
      <vt:lpstr>【実習3-B】　修正するRTC(ImageDataCollector)の仕様</vt:lpstr>
      <vt:lpstr>【実習3-B】　全体の手順</vt:lpstr>
      <vt:lpstr>【実習3-B】　プロジェクト作成</vt:lpstr>
      <vt:lpstr>【実習3-B】　基本プロファイルの入力</vt:lpstr>
      <vt:lpstr>【実習3-B】　データポートの設定</vt:lpstr>
      <vt:lpstr>【実習3-B】　スケルトンコードの生成</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【応用課題①】　RaspberryPiMouseのカメラを使う</vt:lpstr>
      <vt:lpstr>【応用課題②】　認識成功時の画像を保存する</vt:lpstr>
    </vt:vector>
  </TitlesOfParts>
  <Company>独立行政法人産業技術総合研究所</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takahashi</cp:lastModifiedBy>
  <cp:revision>648</cp:revision>
  <cp:lastPrinted>2017-05-08T17:28:57Z</cp:lastPrinted>
  <dcterms:created xsi:type="dcterms:W3CDTF">2005-10-20T13:06:43Z</dcterms:created>
  <dcterms:modified xsi:type="dcterms:W3CDTF">2017-11-24T13:55:11Z</dcterms:modified>
</cp:coreProperties>
</file>